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9" r:id="rId6"/>
    <p:sldId id="270" r:id="rId7"/>
    <p:sldId id="271" r:id="rId8"/>
    <p:sldId id="272" r:id="rId9"/>
    <p:sldId id="273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057"/>
    <a:srgbClr val="B0D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E743A6B-6721-479D-A29C-781A36F85735}"/>
              </a:ext>
            </a:extLst>
          </p:cNvPr>
          <p:cNvGrpSpPr/>
          <p:nvPr userDrawn="1"/>
        </p:nvGrpSpPr>
        <p:grpSpPr>
          <a:xfrm>
            <a:off x="0" y="0"/>
            <a:ext cx="12192000" cy="6644631"/>
            <a:chOff x="-578734" y="12"/>
            <a:chExt cx="12192000" cy="6644631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0AC78B5F-67DE-44B3-B21F-BB65BB931CC0}"/>
                </a:ext>
              </a:extLst>
            </p:cNvPr>
            <p:cNvSpPr/>
            <p:nvPr/>
          </p:nvSpPr>
          <p:spPr>
            <a:xfrm>
              <a:off x="-578734" y="12"/>
              <a:ext cx="12192000" cy="3781516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7BC4458B-3113-4BA8-80C4-46DE5F634CDB}"/>
                </a:ext>
              </a:extLst>
            </p:cNvPr>
            <p:cNvSpPr/>
            <p:nvPr/>
          </p:nvSpPr>
          <p:spPr>
            <a:xfrm>
              <a:off x="2481654" y="915673"/>
              <a:ext cx="5728970" cy="5728970"/>
            </a:xfrm>
            <a:custGeom>
              <a:avLst/>
              <a:gdLst/>
              <a:ahLst/>
              <a:cxnLst/>
              <a:rect l="l" t="t" r="r" b="b"/>
              <a:pathLst>
                <a:path w="5728970" h="5728970">
                  <a:moveTo>
                    <a:pt x="2864345" y="0"/>
                  </a:moveTo>
                  <a:lnTo>
                    <a:pt x="2816013" y="399"/>
                  </a:lnTo>
                  <a:lnTo>
                    <a:pt x="2767874" y="1593"/>
                  </a:lnTo>
                  <a:lnTo>
                    <a:pt x="2719935" y="3577"/>
                  </a:lnTo>
                  <a:lnTo>
                    <a:pt x="2672202" y="6342"/>
                  </a:lnTo>
                  <a:lnTo>
                    <a:pt x="2624681" y="9884"/>
                  </a:lnTo>
                  <a:lnTo>
                    <a:pt x="2577379" y="14195"/>
                  </a:lnTo>
                  <a:lnTo>
                    <a:pt x="2530301" y="19270"/>
                  </a:lnTo>
                  <a:lnTo>
                    <a:pt x="2483454" y="25102"/>
                  </a:lnTo>
                  <a:lnTo>
                    <a:pt x="2436845" y="31685"/>
                  </a:lnTo>
                  <a:lnTo>
                    <a:pt x="2390479" y="39013"/>
                  </a:lnTo>
                  <a:lnTo>
                    <a:pt x="2344363" y="47080"/>
                  </a:lnTo>
                  <a:lnTo>
                    <a:pt x="2298503" y="55879"/>
                  </a:lnTo>
                  <a:lnTo>
                    <a:pt x="2252905" y="65404"/>
                  </a:lnTo>
                  <a:lnTo>
                    <a:pt x="2207576" y="75648"/>
                  </a:lnTo>
                  <a:lnTo>
                    <a:pt x="2162521" y="86606"/>
                  </a:lnTo>
                  <a:lnTo>
                    <a:pt x="2117748" y="98271"/>
                  </a:lnTo>
                  <a:lnTo>
                    <a:pt x="2073262" y="110637"/>
                  </a:lnTo>
                  <a:lnTo>
                    <a:pt x="2029070" y="123698"/>
                  </a:lnTo>
                  <a:lnTo>
                    <a:pt x="1985178" y="137447"/>
                  </a:lnTo>
                  <a:lnTo>
                    <a:pt x="1941592" y="151878"/>
                  </a:lnTo>
                  <a:lnTo>
                    <a:pt x="1898318" y="166985"/>
                  </a:lnTo>
                  <a:lnTo>
                    <a:pt x="1855363" y="182762"/>
                  </a:lnTo>
                  <a:lnTo>
                    <a:pt x="1812733" y="199202"/>
                  </a:lnTo>
                  <a:lnTo>
                    <a:pt x="1770434" y="216299"/>
                  </a:lnTo>
                  <a:lnTo>
                    <a:pt x="1728473" y="234047"/>
                  </a:lnTo>
                  <a:lnTo>
                    <a:pt x="1686855" y="252439"/>
                  </a:lnTo>
                  <a:lnTo>
                    <a:pt x="1645588" y="271469"/>
                  </a:lnTo>
                  <a:lnTo>
                    <a:pt x="1604677" y="291132"/>
                  </a:lnTo>
                  <a:lnTo>
                    <a:pt x="1564128" y="311420"/>
                  </a:lnTo>
                  <a:lnTo>
                    <a:pt x="1523949" y="332328"/>
                  </a:lnTo>
                  <a:lnTo>
                    <a:pt x="1484144" y="353849"/>
                  </a:lnTo>
                  <a:lnTo>
                    <a:pt x="1444721" y="375977"/>
                  </a:lnTo>
                  <a:lnTo>
                    <a:pt x="1405685" y="398706"/>
                  </a:lnTo>
                  <a:lnTo>
                    <a:pt x="1367043" y="422029"/>
                  </a:lnTo>
                  <a:lnTo>
                    <a:pt x="1328802" y="445940"/>
                  </a:lnTo>
                  <a:lnTo>
                    <a:pt x="1290967" y="470433"/>
                  </a:lnTo>
                  <a:lnTo>
                    <a:pt x="1253544" y="495501"/>
                  </a:lnTo>
                  <a:lnTo>
                    <a:pt x="1216541" y="521139"/>
                  </a:lnTo>
                  <a:lnTo>
                    <a:pt x="1179962" y="547340"/>
                  </a:lnTo>
                  <a:lnTo>
                    <a:pt x="1143816" y="574098"/>
                  </a:lnTo>
                  <a:lnTo>
                    <a:pt x="1108107" y="601406"/>
                  </a:lnTo>
                  <a:lnTo>
                    <a:pt x="1072842" y="629259"/>
                  </a:lnTo>
                  <a:lnTo>
                    <a:pt x="1038027" y="657650"/>
                  </a:lnTo>
                  <a:lnTo>
                    <a:pt x="1003669" y="686572"/>
                  </a:lnTo>
                  <a:lnTo>
                    <a:pt x="969773" y="716020"/>
                  </a:lnTo>
                  <a:lnTo>
                    <a:pt x="936347" y="745987"/>
                  </a:lnTo>
                  <a:lnTo>
                    <a:pt x="903396" y="776467"/>
                  </a:lnTo>
                  <a:lnTo>
                    <a:pt x="870927" y="807454"/>
                  </a:lnTo>
                  <a:lnTo>
                    <a:pt x="838946" y="838941"/>
                  </a:lnTo>
                  <a:lnTo>
                    <a:pt x="807458" y="870922"/>
                  </a:lnTo>
                  <a:lnTo>
                    <a:pt x="776472" y="903391"/>
                  </a:lnTo>
                  <a:lnTo>
                    <a:pt x="745991" y="936342"/>
                  </a:lnTo>
                  <a:lnTo>
                    <a:pt x="716024" y="969768"/>
                  </a:lnTo>
                  <a:lnTo>
                    <a:pt x="686576" y="1003664"/>
                  </a:lnTo>
                  <a:lnTo>
                    <a:pt x="657654" y="1038022"/>
                  </a:lnTo>
                  <a:lnTo>
                    <a:pt x="629263" y="1072836"/>
                  </a:lnTo>
                  <a:lnTo>
                    <a:pt x="601410" y="1108101"/>
                  </a:lnTo>
                  <a:lnTo>
                    <a:pt x="574102" y="1143810"/>
                  </a:lnTo>
                  <a:lnTo>
                    <a:pt x="547344" y="1179957"/>
                  </a:lnTo>
                  <a:lnTo>
                    <a:pt x="521143" y="1216535"/>
                  </a:lnTo>
                  <a:lnTo>
                    <a:pt x="495505" y="1253539"/>
                  </a:lnTo>
                  <a:lnTo>
                    <a:pt x="470436" y="1290961"/>
                  </a:lnTo>
                  <a:lnTo>
                    <a:pt x="445943" y="1328796"/>
                  </a:lnTo>
                  <a:lnTo>
                    <a:pt x="422032" y="1367038"/>
                  </a:lnTo>
                  <a:lnTo>
                    <a:pt x="398708" y="1405679"/>
                  </a:lnTo>
                  <a:lnTo>
                    <a:pt x="375980" y="1444715"/>
                  </a:lnTo>
                  <a:lnTo>
                    <a:pt x="353852" y="1484138"/>
                  </a:lnTo>
                  <a:lnTo>
                    <a:pt x="332331" y="1523943"/>
                  </a:lnTo>
                  <a:lnTo>
                    <a:pt x="311423" y="1564123"/>
                  </a:lnTo>
                  <a:lnTo>
                    <a:pt x="291134" y="1604671"/>
                  </a:lnTo>
                  <a:lnTo>
                    <a:pt x="271472" y="1645583"/>
                  </a:lnTo>
                  <a:lnTo>
                    <a:pt x="252441" y="1686850"/>
                  </a:lnTo>
                  <a:lnTo>
                    <a:pt x="234048" y="1728468"/>
                  </a:lnTo>
                  <a:lnTo>
                    <a:pt x="216301" y="1770429"/>
                  </a:lnTo>
                  <a:lnTo>
                    <a:pt x="199203" y="1812728"/>
                  </a:lnTo>
                  <a:lnTo>
                    <a:pt x="182763" y="1855358"/>
                  </a:lnTo>
                  <a:lnTo>
                    <a:pt x="166987" y="1898313"/>
                  </a:lnTo>
                  <a:lnTo>
                    <a:pt x="151879" y="1941587"/>
                  </a:lnTo>
                  <a:lnTo>
                    <a:pt x="137448" y="1985173"/>
                  </a:lnTo>
                  <a:lnTo>
                    <a:pt x="123699" y="2029065"/>
                  </a:lnTo>
                  <a:lnTo>
                    <a:pt x="110638" y="2073258"/>
                  </a:lnTo>
                  <a:lnTo>
                    <a:pt x="98272" y="2117744"/>
                  </a:lnTo>
                  <a:lnTo>
                    <a:pt x="86607" y="2162517"/>
                  </a:lnTo>
                  <a:lnTo>
                    <a:pt x="75649" y="2207572"/>
                  </a:lnTo>
                  <a:lnTo>
                    <a:pt x="65404" y="2252901"/>
                  </a:lnTo>
                  <a:lnTo>
                    <a:pt x="55879" y="2298499"/>
                  </a:lnTo>
                  <a:lnTo>
                    <a:pt x="47080" y="2344359"/>
                  </a:lnTo>
                  <a:lnTo>
                    <a:pt x="39014" y="2390476"/>
                  </a:lnTo>
                  <a:lnTo>
                    <a:pt x="31686" y="2436842"/>
                  </a:lnTo>
                  <a:lnTo>
                    <a:pt x="25102" y="2483452"/>
                  </a:lnTo>
                  <a:lnTo>
                    <a:pt x="19270" y="2530299"/>
                  </a:lnTo>
                  <a:lnTo>
                    <a:pt x="14195" y="2577377"/>
                  </a:lnTo>
                  <a:lnTo>
                    <a:pt x="9884" y="2624679"/>
                  </a:lnTo>
                  <a:lnTo>
                    <a:pt x="6342" y="2672201"/>
                  </a:lnTo>
                  <a:lnTo>
                    <a:pt x="3577" y="2719934"/>
                  </a:lnTo>
                  <a:lnTo>
                    <a:pt x="1593" y="2767873"/>
                  </a:lnTo>
                  <a:lnTo>
                    <a:pt x="399" y="2816012"/>
                  </a:lnTo>
                  <a:lnTo>
                    <a:pt x="0" y="2864345"/>
                  </a:lnTo>
                  <a:lnTo>
                    <a:pt x="399" y="2912677"/>
                  </a:lnTo>
                  <a:lnTo>
                    <a:pt x="1593" y="2960815"/>
                  </a:lnTo>
                  <a:lnTo>
                    <a:pt x="3577" y="3008754"/>
                  </a:lnTo>
                  <a:lnTo>
                    <a:pt x="6342" y="3056488"/>
                  </a:lnTo>
                  <a:lnTo>
                    <a:pt x="9884" y="3104008"/>
                  </a:lnTo>
                  <a:lnTo>
                    <a:pt x="14195" y="3151311"/>
                  </a:lnTo>
                  <a:lnTo>
                    <a:pt x="19270" y="3198389"/>
                  </a:lnTo>
                  <a:lnTo>
                    <a:pt x="25102" y="3245235"/>
                  </a:lnTo>
                  <a:lnTo>
                    <a:pt x="31686" y="3291845"/>
                  </a:lnTo>
                  <a:lnTo>
                    <a:pt x="39014" y="3338211"/>
                  </a:lnTo>
                  <a:lnTo>
                    <a:pt x="47080" y="3384327"/>
                  </a:lnTo>
                  <a:lnTo>
                    <a:pt x="55879" y="3430187"/>
                  </a:lnTo>
                  <a:lnTo>
                    <a:pt x="65404" y="3475785"/>
                  </a:lnTo>
                  <a:lnTo>
                    <a:pt x="75649" y="3521114"/>
                  </a:lnTo>
                  <a:lnTo>
                    <a:pt x="86607" y="3566168"/>
                  </a:lnTo>
                  <a:lnTo>
                    <a:pt x="98272" y="3610941"/>
                  </a:lnTo>
                  <a:lnTo>
                    <a:pt x="110638" y="3655427"/>
                  </a:lnTo>
                  <a:lnTo>
                    <a:pt x="123699" y="3699620"/>
                  </a:lnTo>
                  <a:lnTo>
                    <a:pt x="137448" y="3743512"/>
                  </a:lnTo>
                  <a:lnTo>
                    <a:pt x="151879" y="3787098"/>
                  </a:lnTo>
                  <a:lnTo>
                    <a:pt x="166987" y="3830372"/>
                  </a:lnTo>
                  <a:lnTo>
                    <a:pt x="182763" y="3873327"/>
                  </a:lnTo>
                  <a:lnTo>
                    <a:pt x="199203" y="3915957"/>
                  </a:lnTo>
                  <a:lnTo>
                    <a:pt x="216301" y="3958255"/>
                  </a:lnTo>
                  <a:lnTo>
                    <a:pt x="234048" y="4000217"/>
                  </a:lnTo>
                  <a:lnTo>
                    <a:pt x="252441" y="4041834"/>
                  </a:lnTo>
                  <a:lnTo>
                    <a:pt x="271472" y="4083102"/>
                  </a:lnTo>
                  <a:lnTo>
                    <a:pt x="291134" y="4124013"/>
                  </a:lnTo>
                  <a:lnTo>
                    <a:pt x="311423" y="4164561"/>
                  </a:lnTo>
                  <a:lnTo>
                    <a:pt x="332331" y="4204741"/>
                  </a:lnTo>
                  <a:lnTo>
                    <a:pt x="353852" y="4244546"/>
                  </a:lnTo>
                  <a:lnTo>
                    <a:pt x="375980" y="4283969"/>
                  </a:lnTo>
                  <a:lnTo>
                    <a:pt x="398708" y="4323005"/>
                  </a:lnTo>
                  <a:lnTo>
                    <a:pt x="422032" y="4361646"/>
                  </a:lnTo>
                  <a:lnTo>
                    <a:pt x="445943" y="4399888"/>
                  </a:lnTo>
                  <a:lnTo>
                    <a:pt x="470436" y="4437723"/>
                  </a:lnTo>
                  <a:lnTo>
                    <a:pt x="495505" y="4475145"/>
                  </a:lnTo>
                  <a:lnTo>
                    <a:pt x="521143" y="4512149"/>
                  </a:lnTo>
                  <a:lnTo>
                    <a:pt x="547344" y="4548727"/>
                  </a:lnTo>
                  <a:lnTo>
                    <a:pt x="574102" y="4584874"/>
                  </a:lnTo>
                  <a:lnTo>
                    <a:pt x="601410" y="4620583"/>
                  </a:lnTo>
                  <a:lnTo>
                    <a:pt x="629263" y="4655848"/>
                  </a:lnTo>
                  <a:lnTo>
                    <a:pt x="657654" y="4690663"/>
                  </a:lnTo>
                  <a:lnTo>
                    <a:pt x="686576" y="4725021"/>
                  </a:lnTo>
                  <a:lnTo>
                    <a:pt x="716024" y="4758916"/>
                  </a:lnTo>
                  <a:lnTo>
                    <a:pt x="745991" y="4792342"/>
                  </a:lnTo>
                  <a:lnTo>
                    <a:pt x="776472" y="4825293"/>
                  </a:lnTo>
                  <a:lnTo>
                    <a:pt x="807458" y="4857763"/>
                  </a:lnTo>
                  <a:lnTo>
                    <a:pt x="838946" y="4889744"/>
                  </a:lnTo>
                  <a:lnTo>
                    <a:pt x="870927" y="4921231"/>
                  </a:lnTo>
                  <a:lnTo>
                    <a:pt x="903396" y="4952218"/>
                  </a:lnTo>
                  <a:lnTo>
                    <a:pt x="936347" y="4982698"/>
                  </a:lnTo>
                  <a:lnTo>
                    <a:pt x="969773" y="5012665"/>
                  </a:lnTo>
                  <a:lnTo>
                    <a:pt x="1003669" y="5042113"/>
                  </a:lnTo>
                  <a:lnTo>
                    <a:pt x="1038027" y="5071036"/>
                  </a:lnTo>
                  <a:lnTo>
                    <a:pt x="1072842" y="5099427"/>
                  </a:lnTo>
                  <a:lnTo>
                    <a:pt x="1108107" y="5127279"/>
                  </a:lnTo>
                  <a:lnTo>
                    <a:pt x="1143816" y="5154588"/>
                  </a:lnTo>
                  <a:lnTo>
                    <a:pt x="1179962" y="5181346"/>
                  </a:lnTo>
                  <a:lnTo>
                    <a:pt x="1216541" y="5207547"/>
                  </a:lnTo>
                  <a:lnTo>
                    <a:pt x="1253544" y="5233185"/>
                  </a:lnTo>
                  <a:lnTo>
                    <a:pt x="1290967" y="5258254"/>
                  </a:lnTo>
                  <a:lnTo>
                    <a:pt x="1328802" y="5282747"/>
                  </a:lnTo>
                  <a:lnTo>
                    <a:pt x="1367043" y="5306658"/>
                  </a:lnTo>
                  <a:lnTo>
                    <a:pt x="1405685" y="5329981"/>
                  </a:lnTo>
                  <a:lnTo>
                    <a:pt x="1444721" y="5352710"/>
                  </a:lnTo>
                  <a:lnTo>
                    <a:pt x="1484144" y="5374838"/>
                  </a:lnTo>
                  <a:lnTo>
                    <a:pt x="1523949" y="5396359"/>
                  </a:lnTo>
                  <a:lnTo>
                    <a:pt x="1564128" y="5417267"/>
                  </a:lnTo>
                  <a:lnTo>
                    <a:pt x="1604677" y="5437555"/>
                  </a:lnTo>
                  <a:lnTo>
                    <a:pt x="1645588" y="5457218"/>
                  </a:lnTo>
                  <a:lnTo>
                    <a:pt x="1686855" y="5476249"/>
                  </a:lnTo>
                  <a:lnTo>
                    <a:pt x="1728473" y="5494641"/>
                  </a:lnTo>
                  <a:lnTo>
                    <a:pt x="1770434" y="5512389"/>
                  </a:lnTo>
                  <a:lnTo>
                    <a:pt x="1812733" y="5529486"/>
                  </a:lnTo>
                  <a:lnTo>
                    <a:pt x="1855363" y="5545926"/>
                  </a:lnTo>
                  <a:lnTo>
                    <a:pt x="1898318" y="5561703"/>
                  </a:lnTo>
                  <a:lnTo>
                    <a:pt x="1941592" y="5576810"/>
                  </a:lnTo>
                  <a:lnTo>
                    <a:pt x="1985178" y="5591242"/>
                  </a:lnTo>
                  <a:lnTo>
                    <a:pt x="2029070" y="5604991"/>
                  </a:lnTo>
                  <a:lnTo>
                    <a:pt x="2073262" y="5618051"/>
                  </a:lnTo>
                  <a:lnTo>
                    <a:pt x="2117748" y="5630418"/>
                  </a:lnTo>
                  <a:lnTo>
                    <a:pt x="2162521" y="5642083"/>
                  </a:lnTo>
                  <a:lnTo>
                    <a:pt x="2207576" y="5653041"/>
                  </a:lnTo>
                  <a:lnTo>
                    <a:pt x="2252905" y="5663285"/>
                  </a:lnTo>
                  <a:lnTo>
                    <a:pt x="2298503" y="5672810"/>
                  </a:lnTo>
                  <a:lnTo>
                    <a:pt x="2344363" y="5681609"/>
                  </a:lnTo>
                  <a:lnTo>
                    <a:pt x="2390479" y="5689676"/>
                  </a:lnTo>
                  <a:lnTo>
                    <a:pt x="2436845" y="5697004"/>
                  </a:lnTo>
                  <a:lnTo>
                    <a:pt x="2483454" y="5703587"/>
                  </a:lnTo>
                  <a:lnTo>
                    <a:pt x="2530301" y="5709420"/>
                  </a:lnTo>
                  <a:lnTo>
                    <a:pt x="2577379" y="5714495"/>
                  </a:lnTo>
                  <a:lnTo>
                    <a:pt x="2624681" y="5718806"/>
                  </a:lnTo>
                  <a:lnTo>
                    <a:pt x="2672202" y="5722348"/>
                  </a:lnTo>
                  <a:lnTo>
                    <a:pt x="2719935" y="5725113"/>
                  </a:lnTo>
                  <a:lnTo>
                    <a:pt x="2767874" y="5727096"/>
                  </a:lnTo>
                  <a:lnTo>
                    <a:pt x="2816013" y="5728291"/>
                  </a:lnTo>
                  <a:lnTo>
                    <a:pt x="2864345" y="5728690"/>
                  </a:lnTo>
                  <a:lnTo>
                    <a:pt x="2912677" y="5728291"/>
                  </a:lnTo>
                  <a:lnTo>
                    <a:pt x="2960815" y="5727096"/>
                  </a:lnTo>
                  <a:lnTo>
                    <a:pt x="3008754" y="5725113"/>
                  </a:lnTo>
                  <a:lnTo>
                    <a:pt x="3056488" y="5722348"/>
                  </a:lnTo>
                  <a:lnTo>
                    <a:pt x="3104008" y="5718806"/>
                  </a:lnTo>
                  <a:lnTo>
                    <a:pt x="3151311" y="5714495"/>
                  </a:lnTo>
                  <a:lnTo>
                    <a:pt x="3198389" y="5709420"/>
                  </a:lnTo>
                  <a:lnTo>
                    <a:pt x="3245235" y="5703587"/>
                  </a:lnTo>
                  <a:lnTo>
                    <a:pt x="3291845" y="5697004"/>
                  </a:lnTo>
                  <a:lnTo>
                    <a:pt x="3338211" y="5689676"/>
                  </a:lnTo>
                  <a:lnTo>
                    <a:pt x="3384327" y="5681609"/>
                  </a:lnTo>
                  <a:lnTo>
                    <a:pt x="3430187" y="5672810"/>
                  </a:lnTo>
                  <a:lnTo>
                    <a:pt x="3475785" y="5663285"/>
                  </a:lnTo>
                  <a:lnTo>
                    <a:pt x="3521114" y="5653041"/>
                  </a:lnTo>
                  <a:lnTo>
                    <a:pt x="3566168" y="5642083"/>
                  </a:lnTo>
                  <a:lnTo>
                    <a:pt x="3610941" y="5630418"/>
                  </a:lnTo>
                  <a:lnTo>
                    <a:pt x="3655427" y="5618051"/>
                  </a:lnTo>
                  <a:lnTo>
                    <a:pt x="3699620" y="5604991"/>
                  </a:lnTo>
                  <a:lnTo>
                    <a:pt x="3743512" y="5591242"/>
                  </a:lnTo>
                  <a:lnTo>
                    <a:pt x="3787098" y="5576810"/>
                  </a:lnTo>
                  <a:lnTo>
                    <a:pt x="3830372" y="5561703"/>
                  </a:lnTo>
                  <a:lnTo>
                    <a:pt x="3873327" y="5545926"/>
                  </a:lnTo>
                  <a:lnTo>
                    <a:pt x="3915957" y="5529486"/>
                  </a:lnTo>
                  <a:lnTo>
                    <a:pt x="3958255" y="5512389"/>
                  </a:lnTo>
                  <a:lnTo>
                    <a:pt x="4000217" y="5494641"/>
                  </a:lnTo>
                  <a:lnTo>
                    <a:pt x="4041834" y="5476249"/>
                  </a:lnTo>
                  <a:lnTo>
                    <a:pt x="4083102" y="5457218"/>
                  </a:lnTo>
                  <a:lnTo>
                    <a:pt x="4124013" y="5437555"/>
                  </a:lnTo>
                  <a:lnTo>
                    <a:pt x="4164561" y="5417267"/>
                  </a:lnTo>
                  <a:lnTo>
                    <a:pt x="4204741" y="5396359"/>
                  </a:lnTo>
                  <a:lnTo>
                    <a:pt x="4244546" y="5374838"/>
                  </a:lnTo>
                  <a:lnTo>
                    <a:pt x="4283969" y="5352710"/>
                  </a:lnTo>
                  <a:lnTo>
                    <a:pt x="4323005" y="5329981"/>
                  </a:lnTo>
                  <a:lnTo>
                    <a:pt x="4361646" y="5306658"/>
                  </a:lnTo>
                  <a:lnTo>
                    <a:pt x="4399888" y="5282747"/>
                  </a:lnTo>
                  <a:lnTo>
                    <a:pt x="4437723" y="5258254"/>
                  </a:lnTo>
                  <a:lnTo>
                    <a:pt x="4475145" y="5233185"/>
                  </a:lnTo>
                  <a:lnTo>
                    <a:pt x="4512149" y="5207547"/>
                  </a:lnTo>
                  <a:lnTo>
                    <a:pt x="4548727" y="5181346"/>
                  </a:lnTo>
                  <a:lnTo>
                    <a:pt x="4584874" y="5154588"/>
                  </a:lnTo>
                  <a:lnTo>
                    <a:pt x="4620583" y="5127279"/>
                  </a:lnTo>
                  <a:lnTo>
                    <a:pt x="4655848" y="5099427"/>
                  </a:lnTo>
                  <a:lnTo>
                    <a:pt x="4690663" y="5071036"/>
                  </a:lnTo>
                  <a:lnTo>
                    <a:pt x="4725021" y="5042113"/>
                  </a:lnTo>
                  <a:lnTo>
                    <a:pt x="4758916" y="5012665"/>
                  </a:lnTo>
                  <a:lnTo>
                    <a:pt x="4792342" y="4982698"/>
                  </a:lnTo>
                  <a:lnTo>
                    <a:pt x="4825293" y="4952218"/>
                  </a:lnTo>
                  <a:lnTo>
                    <a:pt x="4857763" y="4921231"/>
                  </a:lnTo>
                  <a:lnTo>
                    <a:pt x="4889744" y="4889744"/>
                  </a:lnTo>
                  <a:lnTo>
                    <a:pt x="4921231" y="4857763"/>
                  </a:lnTo>
                  <a:lnTo>
                    <a:pt x="4952218" y="4825293"/>
                  </a:lnTo>
                  <a:lnTo>
                    <a:pt x="4982698" y="4792342"/>
                  </a:lnTo>
                  <a:lnTo>
                    <a:pt x="5012665" y="4758916"/>
                  </a:lnTo>
                  <a:lnTo>
                    <a:pt x="5042113" y="4725021"/>
                  </a:lnTo>
                  <a:lnTo>
                    <a:pt x="5071036" y="4690663"/>
                  </a:lnTo>
                  <a:lnTo>
                    <a:pt x="5099427" y="4655848"/>
                  </a:lnTo>
                  <a:lnTo>
                    <a:pt x="5127279" y="4620583"/>
                  </a:lnTo>
                  <a:lnTo>
                    <a:pt x="5154588" y="4584874"/>
                  </a:lnTo>
                  <a:lnTo>
                    <a:pt x="5181346" y="4548727"/>
                  </a:lnTo>
                  <a:lnTo>
                    <a:pt x="5207547" y="4512149"/>
                  </a:lnTo>
                  <a:lnTo>
                    <a:pt x="5233185" y="4475145"/>
                  </a:lnTo>
                  <a:lnTo>
                    <a:pt x="5258254" y="4437723"/>
                  </a:lnTo>
                  <a:lnTo>
                    <a:pt x="5282747" y="4399888"/>
                  </a:lnTo>
                  <a:lnTo>
                    <a:pt x="5306658" y="4361646"/>
                  </a:lnTo>
                  <a:lnTo>
                    <a:pt x="5329981" y="4323005"/>
                  </a:lnTo>
                  <a:lnTo>
                    <a:pt x="5352710" y="4283969"/>
                  </a:lnTo>
                  <a:lnTo>
                    <a:pt x="5374838" y="4244546"/>
                  </a:lnTo>
                  <a:lnTo>
                    <a:pt x="5396359" y="4204741"/>
                  </a:lnTo>
                  <a:lnTo>
                    <a:pt x="5417267" y="4164561"/>
                  </a:lnTo>
                  <a:lnTo>
                    <a:pt x="5437555" y="4124013"/>
                  </a:lnTo>
                  <a:lnTo>
                    <a:pt x="5457218" y="4083102"/>
                  </a:lnTo>
                  <a:lnTo>
                    <a:pt x="5476249" y="4041834"/>
                  </a:lnTo>
                  <a:lnTo>
                    <a:pt x="5494641" y="4000217"/>
                  </a:lnTo>
                  <a:lnTo>
                    <a:pt x="5512389" y="3958255"/>
                  </a:lnTo>
                  <a:lnTo>
                    <a:pt x="5529486" y="3915957"/>
                  </a:lnTo>
                  <a:lnTo>
                    <a:pt x="5545926" y="3873327"/>
                  </a:lnTo>
                  <a:lnTo>
                    <a:pt x="5561703" y="3830372"/>
                  </a:lnTo>
                  <a:lnTo>
                    <a:pt x="5576810" y="3787098"/>
                  </a:lnTo>
                  <a:lnTo>
                    <a:pt x="5591242" y="3743512"/>
                  </a:lnTo>
                  <a:lnTo>
                    <a:pt x="5604991" y="3699620"/>
                  </a:lnTo>
                  <a:lnTo>
                    <a:pt x="5618051" y="3655427"/>
                  </a:lnTo>
                  <a:lnTo>
                    <a:pt x="5630418" y="3610941"/>
                  </a:lnTo>
                  <a:lnTo>
                    <a:pt x="5642083" y="3566168"/>
                  </a:lnTo>
                  <a:lnTo>
                    <a:pt x="5653041" y="3521114"/>
                  </a:lnTo>
                  <a:lnTo>
                    <a:pt x="5663285" y="3475785"/>
                  </a:lnTo>
                  <a:lnTo>
                    <a:pt x="5672810" y="3430187"/>
                  </a:lnTo>
                  <a:lnTo>
                    <a:pt x="5681609" y="3384327"/>
                  </a:lnTo>
                  <a:lnTo>
                    <a:pt x="5689676" y="3338211"/>
                  </a:lnTo>
                  <a:lnTo>
                    <a:pt x="5697004" y="3291845"/>
                  </a:lnTo>
                  <a:lnTo>
                    <a:pt x="5703587" y="3245235"/>
                  </a:lnTo>
                  <a:lnTo>
                    <a:pt x="5709420" y="3198389"/>
                  </a:lnTo>
                  <a:lnTo>
                    <a:pt x="5714495" y="3151311"/>
                  </a:lnTo>
                  <a:lnTo>
                    <a:pt x="5718806" y="3104008"/>
                  </a:lnTo>
                  <a:lnTo>
                    <a:pt x="5722348" y="3056488"/>
                  </a:lnTo>
                  <a:lnTo>
                    <a:pt x="5725113" y="3008754"/>
                  </a:lnTo>
                  <a:lnTo>
                    <a:pt x="5727096" y="2960815"/>
                  </a:lnTo>
                  <a:lnTo>
                    <a:pt x="5728291" y="2912677"/>
                  </a:lnTo>
                  <a:lnTo>
                    <a:pt x="5728690" y="2864345"/>
                  </a:lnTo>
                  <a:lnTo>
                    <a:pt x="5728291" y="2816012"/>
                  </a:lnTo>
                  <a:lnTo>
                    <a:pt x="5727096" y="2767873"/>
                  </a:lnTo>
                  <a:lnTo>
                    <a:pt x="5725113" y="2719934"/>
                  </a:lnTo>
                  <a:lnTo>
                    <a:pt x="5722348" y="2672201"/>
                  </a:lnTo>
                  <a:lnTo>
                    <a:pt x="5718806" y="2624679"/>
                  </a:lnTo>
                  <a:lnTo>
                    <a:pt x="5714495" y="2577377"/>
                  </a:lnTo>
                  <a:lnTo>
                    <a:pt x="5709420" y="2530299"/>
                  </a:lnTo>
                  <a:lnTo>
                    <a:pt x="5703587" y="2483452"/>
                  </a:lnTo>
                  <a:lnTo>
                    <a:pt x="5697004" y="2436842"/>
                  </a:lnTo>
                  <a:lnTo>
                    <a:pt x="5689676" y="2390476"/>
                  </a:lnTo>
                  <a:lnTo>
                    <a:pt x="5681609" y="2344359"/>
                  </a:lnTo>
                  <a:lnTo>
                    <a:pt x="5672810" y="2298499"/>
                  </a:lnTo>
                  <a:lnTo>
                    <a:pt x="5663285" y="2252901"/>
                  </a:lnTo>
                  <a:lnTo>
                    <a:pt x="5653041" y="2207572"/>
                  </a:lnTo>
                  <a:lnTo>
                    <a:pt x="5642083" y="2162517"/>
                  </a:lnTo>
                  <a:lnTo>
                    <a:pt x="5630418" y="2117744"/>
                  </a:lnTo>
                  <a:lnTo>
                    <a:pt x="5618051" y="2073258"/>
                  </a:lnTo>
                  <a:lnTo>
                    <a:pt x="5604991" y="2029065"/>
                  </a:lnTo>
                  <a:lnTo>
                    <a:pt x="5591242" y="1985173"/>
                  </a:lnTo>
                  <a:lnTo>
                    <a:pt x="5576810" y="1941587"/>
                  </a:lnTo>
                  <a:lnTo>
                    <a:pt x="5561703" y="1898313"/>
                  </a:lnTo>
                  <a:lnTo>
                    <a:pt x="5545926" y="1855358"/>
                  </a:lnTo>
                  <a:lnTo>
                    <a:pt x="5529486" y="1812728"/>
                  </a:lnTo>
                  <a:lnTo>
                    <a:pt x="5512389" y="1770429"/>
                  </a:lnTo>
                  <a:lnTo>
                    <a:pt x="5494641" y="1728468"/>
                  </a:lnTo>
                  <a:lnTo>
                    <a:pt x="5476249" y="1686850"/>
                  </a:lnTo>
                  <a:lnTo>
                    <a:pt x="5457218" y="1645583"/>
                  </a:lnTo>
                  <a:lnTo>
                    <a:pt x="5437555" y="1604671"/>
                  </a:lnTo>
                  <a:lnTo>
                    <a:pt x="5417267" y="1564123"/>
                  </a:lnTo>
                  <a:lnTo>
                    <a:pt x="5396359" y="1523943"/>
                  </a:lnTo>
                  <a:lnTo>
                    <a:pt x="5374838" y="1484138"/>
                  </a:lnTo>
                  <a:lnTo>
                    <a:pt x="5352710" y="1444715"/>
                  </a:lnTo>
                  <a:lnTo>
                    <a:pt x="5329981" y="1405679"/>
                  </a:lnTo>
                  <a:lnTo>
                    <a:pt x="5306658" y="1367038"/>
                  </a:lnTo>
                  <a:lnTo>
                    <a:pt x="5282747" y="1328796"/>
                  </a:lnTo>
                  <a:lnTo>
                    <a:pt x="5258254" y="1290961"/>
                  </a:lnTo>
                  <a:lnTo>
                    <a:pt x="5233185" y="1253539"/>
                  </a:lnTo>
                  <a:lnTo>
                    <a:pt x="5207547" y="1216535"/>
                  </a:lnTo>
                  <a:lnTo>
                    <a:pt x="5181346" y="1179957"/>
                  </a:lnTo>
                  <a:lnTo>
                    <a:pt x="5154588" y="1143810"/>
                  </a:lnTo>
                  <a:lnTo>
                    <a:pt x="5127279" y="1108101"/>
                  </a:lnTo>
                  <a:lnTo>
                    <a:pt x="5099427" y="1072836"/>
                  </a:lnTo>
                  <a:lnTo>
                    <a:pt x="5071036" y="1038022"/>
                  </a:lnTo>
                  <a:lnTo>
                    <a:pt x="5042113" y="1003664"/>
                  </a:lnTo>
                  <a:lnTo>
                    <a:pt x="5012665" y="969768"/>
                  </a:lnTo>
                  <a:lnTo>
                    <a:pt x="4982698" y="936342"/>
                  </a:lnTo>
                  <a:lnTo>
                    <a:pt x="4952218" y="903391"/>
                  </a:lnTo>
                  <a:lnTo>
                    <a:pt x="4921231" y="870922"/>
                  </a:lnTo>
                  <a:lnTo>
                    <a:pt x="4889744" y="838941"/>
                  </a:lnTo>
                  <a:lnTo>
                    <a:pt x="4857763" y="807454"/>
                  </a:lnTo>
                  <a:lnTo>
                    <a:pt x="4825293" y="776467"/>
                  </a:lnTo>
                  <a:lnTo>
                    <a:pt x="4792342" y="745987"/>
                  </a:lnTo>
                  <a:lnTo>
                    <a:pt x="4758916" y="716020"/>
                  </a:lnTo>
                  <a:lnTo>
                    <a:pt x="4725021" y="686572"/>
                  </a:lnTo>
                  <a:lnTo>
                    <a:pt x="4690663" y="657650"/>
                  </a:lnTo>
                  <a:lnTo>
                    <a:pt x="4655848" y="629259"/>
                  </a:lnTo>
                  <a:lnTo>
                    <a:pt x="4620583" y="601406"/>
                  </a:lnTo>
                  <a:lnTo>
                    <a:pt x="4584874" y="574098"/>
                  </a:lnTo>
                  <a:lnTo>
                    <a:pt x="4548727" y="547340"/>
                  </a:lnTo>
                  <a:lnTo>
                    <a:pt x="4512149" y="521139"/>
                  </a:lnTo>
                  <a:lnTo>
                    <a:pt x="4475145" y="495501"/>
                  </a:lnTo>
                  <a:lnTo>
                    <a:pt x="4437723" y="470433"/>
                  </a:lnTo>
                  <a:lnTo>
                    <a:pt x="4399888" y="445940"/>
                  </a:lnTo>
                  <a:lnTo>
                    <a:pt x="4361646" y="422029"/>
                  </a:lnTo>
                  <a:lnTo>
                    <a:pt x="4323005" y="398706"/>
                  </a:lnTo>
                  <a:lnTo>
                    <a:pt x="4283969" y="375977"/>
                  </a:lnTo>
                  <a:lnTo>
                    <a:pt x="4244546" y="353849"/>
                  </a:lnTo>
                  <a:lnTo>
                    <a:pt x="4204741" y="332328"/>
                  </a:lnTo>
                  <a:lnTo>
                    <a:pt x="4164561" y="311420"/>
                  </a:lnTo>
                  <a:lnTo>
                    <a:pt x="4124013" y="291132"/>
                  </a:lnTo>
                  <a:lnTo>
                    <a:pt x="4083102" y="271469"/>
                  </a:lnTo>
                  <a:lnTo>
                    <a:pt x="4041834" y="252439"/>
                  </a:lnTo>
                  <a:lnTo>
                    <a:pt x="4000217" y="234047"/>
                  </a:lnTo>
                  <a:lnTo>
                    <a:pt x="3958255" y="216299"/>
                  </a:lnTo>
                  <a:lnTo>
                    <a:pt x="3915957" y="199202"/>
                  </a:lnTo>
                  <a:lnTo>
                    <a:pt x="3873327" y="182762"/>
                  </a:lnTo>
                  <a:lnTo>
                    <a:pt x="3830372" y="166985"/>
                  </a:lnTo>
                  <a:lnTo>
                    <a:pt x="3787098" y="151878"/>
                  </a:lnTo>
                  <a:lnTo>
                    <a:pt x="3743512" y="137447"/>
                  </a:lnTo>
                  <a:lnTo>
                    <a:pt x="3699620" y="123698"/>
                  </a:lnTo>
                  <a:lnTo>
                    <a:pt x="3655427" y="110637"/>
                  </a:lnTo>
                  <a:lnTo>
                    <a:pt x="3610941" y="98271"/>
                  </a:lnTo>
                  <a:lnTo>
                    <a:pt x="3566168" y="86606"/>
                  </a:lnTo>
                  <a:lnTo>
                    <a:pt x="3521114" y="75648"/>
                  </a:lnTo>
                  <a:lnTo>
                    <a:pt x="3475785" y="65404"/>
                  </a:lnTo>
                  <a:lnTo>
                    <a:pt x="3430187" y="55879"/>
                  </a:lnTo>
                  <a:lnTo>
                    <a:pt x="3384327" y="47080"/>
                  </a:lnTo>
                  <a:lnTo>
                    <a:pt x="3338211" y="39013"/>
                  </a:lnTo>
                  <a:lnTo>
                    <a:pt x="3291845" y="31685"/>
                  </a:lnTo>
                  <a:lnTo>
                    <a:pt x="3245235" y="25102"/>
                  </a:lnTo>
                  <a:lnTo>
                    <a:pt x="3198389" y="19270"/>
                  </a:lnTo>
                  <a:lnTo>
                    <a:pt x="3151311" y="14195"/>
                  </a:lnTo>
                  <a:lnTo>
                    <a:pt x="3104008" y="9884"/>
                  </a:lnTo>
                  <a:lnTo>
                    <a:pt x="3056488" y="6342"/>
                  </a:lnTo>
                  <a:lnTo>
                    <a:pt x="3008754" y="3577"/>
                  </a:lnTo>
                  <a:lnTo>
                    <a:pt x="2960815" y="1593"/>
                  </a:lnTo>
                  <a:lnTo>
                    <a:pt x="2912677" y="399"/>
                  </a:lnTo>
                  <a:lnTo>
                    <a:pt x="2864345" y="0"/>
                  </a:lnTo>
                  <a:close/>
                </a:path>
              </a:pathLst>
            </a:custGeom>
            <a:solidFill>
              <a:srgbClr val="CEECF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7863B67C-9F4D-4705-8B9B-E1C1206213F5}"/>
                </a:ext>
              </a:extLst>
            </p:cNvPr>
            <p:cNvSpPr/>
            <p:nvPr/>
          </p:nvSpPr>
          <p:spPr>
            <a:xfrm>
              <a:off x="2881730" y="1315750"/>
              <a:ext cx="4928870" cy="4928870"/>
            </a:xfrm>
            <a:custGeom>
              <a:avLst/>
              <a:gdLst/>
              <a:ahLst/>
              <a:cxnLst/>
              <a:rect l="l" t="t" r="r" b="b"/>
              <a:pathLst>
                <a:path w="4928870" h="4928870">
                  <a:moveTo>
                    <a:pt x="2464269" y="0"/>
                  </a:moveTo>
                  <a:lnTo>
                    <a:pt x="2415774" y="467"/>
                  </a:lnTo>
                  <a:lnTo>
                    <a:pt x="2367506" y="1864"/>
                  </a:lnTo>
                  <a:lnTo>
                    <a:pt x="2319474" y="4183"/>
                  </a:lnTo>
                  <a:lnTo>
                    <a:pt x="2271688" y="7414"/>
                  </a:lnTo>
                  <a:lnTo>
                    <a:pt x="2224154" y="11548"/>
                  </a:lnTo>
                  <a:lnTo>
                    <a:pt x="2176883" y="16578"/>
                  </a:lnTo>
                  <a:lnTo>
                    <a:pt x="2129882" y="22495"/>
                  </a:lnTo>
                  <a:lnTo>
                    <a:pt x="2083160" y="29290"/>
                  </a:lnTo>
                  <a:lnTo>
                    <a:pt x="2036725" y="36955"/>
                  </a:lnTo>
                  <a:lnTo>
                    <a:pt x="1990587" y="45481"/>
                  </a:lnTo>
                  <a:lnTo>
                    <a:pt x="1944754" y="54860"/>
                  </a:lnTo>
                  <a:lnTo>
                    <a:pt x="1899234" y="65082"/>
                  </a:lnTo>
                  <a:lnTo>
                    <a:pt x="1854035" y="76140"/>
                  </a:lnTo>
                  <a:lnTo>
                    <a:pt x="1809167" y="88025"/>
                  </a:lnTo>
                  <a:lnTo>
                    <a:pt x="1764638" y="100729"/>
                  </a:lnTo>
                  <a:lnTo>
                    <a:pt x="1720457" y="114242"/>
                  </a:lnTo>
                  <a:lnTo>
                    <a:pt x="1676632" y="128556"/>
                  </a:lnTo>
                  <a:lnTo>
                    <a:pt x="1633171" y="143663"/>
                  </a:lnTo>
                  <a:lnTo>
                    <a:pt x="1590084" y="159554"/>
                  </a:lnTo>
                  <a:lnTo>
                    <a:pt x="1547378" y="176220"/>
                  </a:lnTo>
                  <a:lnTo>
                    <a:pt x="1505063" y="193653"/>
                  </a:lnTo>
                  <a:lnTo>
                    <a:pt x="1463146" y="211845"/>
                  </a:lnTo>
                  <a:lnTo>
                    <a:pt x="1421637" y="230787"/>
                  </a:lnTo>
                  <a:lnTo>
                    <a:pt x="1380544" y="250470"/>
                  </a:lnTo>
                  <a:lnTo>
                    <a:pt x="1339876" y="270886"/>
                  </a:lnTo>
                  <a:lnTo>
                    <a:pt x="1299640" y="292026"/>
                  </a:lnTo>
                  <a:lnTo>
                    <a:pt x="1259847" y="313881"/>
                  </a:lnTo>
                  <a:lnTo>
                    <a:pt x="1220503" y="336444"/>
                  </a:lnTo>
                  <a:lnTo>
                    <a:pt x="1181619" y="359705"/>
                  </a:lnTo>
                  <a:lnTo>
                    <a:pt x="1143202" y="383656"/>
                  </a:lnTo>
                  <a:lnTo>
                    <a:pt x="1105260" y="408288"/>
                  </a:lnTo>
                  <a:lnTo>
                    <a:pt x="1067804" y="433593"/>
                  </a:lnTo>
                  <a:lnTo>
                    <a:pt x="1030840" y="459563"/>
                  </a:lnTo>
                  <a:lnTo>
                    <a:pt x="994378" y="486188"/>
                  </a:lnTo>
                  <a:lnTo>
                    <a:pt x="958426" y="513460"/>
                  </a:lnTo>
                  <a:lnTo>
                    <a:pt x="922993" y="541371"/>
                  </a:lnTo>
                  <a:lnTo>
                    <a:pt x="888087" y="569911"/>
                  </a:lnTo>
                  <a:lnTo>
                    <a:pt x="853717" y="599074"/>
                  </a:lnTo>
                  <a:lnTo>
                    <a:pt x="819891" y="628849"/>
                  </a:lnTo>
                  <a:lnTo>
                    <a:pt x="786618" y="659228"/>
                  </a:lnTo>
                  <a:lnTo>
                    <a:pt x="753907" y="690203"/>
                  </a:lnTo>
                  <a:lnTo>
                    <a:pt x="721766" y="721766"/>
                  </a:lnTo>
                  <a:lnTo>
                    <a:pt x="690203" y="753907"/>
                  </a:lnTo>
                  <a:lnTo>
                    <a:pt x="659228" y="786618"/>
                  </a:lnTo>
                  <a:lnTo>
                    <a:pt x="628849" y="819891"/>
                  </a:lnTo>
                  <a:lnTo>
                    <a:pt x="599074" y="853717"/>
                  </a:lnTo>
                  <a:lnTo>
                    <a:pt x="569911" y="888087"/>
                  </a:lnTo>
                  <a:lnTo>
                    <a:pt x="541371" y="922993"/>
                  </a:lnTo>
                  <a:lnTo>
                    <a:pt x="513460" y="958426"/>
                  </a:lnTo>
                  <a:lnTo>
                    <a:pt x="486188" y="994378"/>
                  </a:lnTo>
                  <a:lnTo>
                    <a:pt x="459563" y="1030840"/>
                  </a:lnTo>
                  <a:lnTo>
                    <a:pt x="433593" y="1067804"/>
                  </a:lnTo>
                  <a:lnTo>
                    <a:pt x="408288" y="1105260"/>
                  </a:lnTo>
                  <a:lnTo>
                    <a:pt x="383656" y="1143202"/>
                  </a:lnTo>
                  <a:lnTo>
                    <a:pt x="359705" y="1181619"/>
                  </a:lnTo>
                  <a:lnTo>
                    <a:pt x="336444" y="1220503"/>
                  </a:lnTo>
                  <a:lnTo>
                    <a:pt x="313881" y="1259847"/>
                  </a:lnTo>
                  <a:lnTo>
                    <a:pt x="292026" y="1299640"/>
                  </a:lnTo>
                  <a:lnTo>
                    <a:pt x="270886" y="1339876"/>
                  </a:lnTo>
                  <a:lnTo>
                    <a:pt x="250470" y="1380544"/>
                  </a:lnTo>
                  <a:lnTo>
                    <a:pt x="230787" y="1421637"/>
                  </a:lnTo>
                  <a:lnTo>
                    <a:pt x="211845" y="1463146"/>
                  </a:lnTo>
                  <a:lnTo>
                    <a:pt x="193653" y="1505063"/>
                  </a:lnTo>
                  <a:lnTo>
                    <a:pt x="176220" y="1547378"/>
                  </a:lnTo>
                  <a:lnTo>
                    <a:pt x="159554" y="1590084"/>
                  </a:lnTo>
                  <a:lnTo>
                    <a:pt x="143663" y="1633171"/>
                  </a:lnTo>
                  <a:lnTo>
                    <a:pt x="128556" y="1676632"/>
                  </a:lnTo>
                  <a:lnTo>
                    <a:pt x="114242" y="1720457"/>
                  </a:lnTo>
                  <a:lnTo>
                    <a:pt x="100729" y="1764638"/>
                  </a:lnTo>
                  <a:lnTo>
                    <a:pt x="88025" y="1809167"/>
                  </a:lnTo>
                  <a:lnTo>
                    <a:pt x="76140" y="1854035"/>
                  </a:lnTo>
                  <a:lnTo>
                    <a:pt x="65082" y="1899234"/>
                  </a:lnTo>
                  <a:lnTo>
                    <a:pt x="54860" y="1944754"/>
                  </a:lnTo>
                  <a:lnTo>
                    <a:pt x="45481" y="1990587"/>
                  </a:lnTo>
                  <a:lnTo>
                    <a:pt x="36955" y="2036725"/>
                  </a:lnTo>
                  <a:lnTo>
                    <a:pt x="29290" y="2083160"/>
                  </a:lnTo>
                  <a:lnTo>
                    <a:pt x="22495" y="2129882"/>
                  </a:lnTo>
                  <a:lnTo>
                    <a:pt x="16578" y="2176883"/>
                  </a:lnTo>
                  <a:lnTo>
                    <a:pt x="11548" y="2224154"/>
                  </a:lnTo>
                  <a:lnTo>
                    <a:pt x="7414" y="2271688"/>
                  </a:lnTo>
                  <a:lnTo>
                    <a:pt x="4183" y="2319474"/>
                  </a:lnTo>
                  <a:lnTo>
                    <a:pt x="1864" y="2367506"/>
                  </a:lnTo>
                  <a:lnTo>
                    <a:pt x="467" y="2415774"/>
                  </a:lnTo>
                  <a:lnTo>
                    <a:pt x="0" y="2464269"/>
                  </a:lnTo>
                  <a:lnTo>
                    <a:pt x="467" y="2512765"/>
                  </a:lnTo>
                  <a:lnTo>
                    <a:pt x="1864" y="2561033"/>
                  </a:lnTo>
                  <a:lnTo>
                    <a:pt x="4183" y="2609064"/>
                  </a:lnTo>
                  <a:lnTo>
                    <a:pt x="7414" y="2656851"/>
                  </a:lnTo>
                  <a:lnTo>
                    <a:pt x="11548" y="2704385"/>
                  </a:lnTo>
                  <a:lnTo>
                    <a:pt x="16578" y="2751656"/>
                  </a:lnTo>
                  <a:lnTo>
                    <a:pt x="22495" y="2798657"/>
                  </a:lnTo>
                  <a:lnTo>
                    <a:pt x="29290" y="2845379"/>
                  </a:lnTo>
                  <a:lnTo>
                    <a:pt x="36955" y="2891813"/>
                  </a:lnTo>
                  <a:lnTo>
                    <a:pt x="45481" y="2937952"/>
                  </a:lnTo>
                  <a:lnTo>
                    <a:pt x="54860" y="2983785"/>
                  </a:lnTo>
                  <a:lnTo>
                    <a:pt x="65082" y="3029305"/>
                  </a:lnTo>
                  <a:lnTo>
                    <a:pt x="76140" y="3074503"/>
                  </a:lnTo>
                  <a:lnTo>
                    <a:pt x="88025" y="3119371"/>
                  </a:lnTo>
                  <a:lnTo>
                    <a:pt x="100729" y="3163900"/>
                  </a:lnTo>
                  <a:lnTo>
                    <a:pt x="114242" y="3208082"/>
                  </a:lnTo>
                  <a:lnTo>
                    <a:pt x="128556" y="3251907"/>
                  </a:lnTo>
                  <a:lnTo>
                    <a:pt x="143663" y="3295368"/>
                  </a:lnTo>
                  <a:lnTo>
                    <a:pt x="159554" y="3338455"/>
                  </a:lnTo>
                  <a:lnTo>
                    <a:pt x="176220" y="3381161"/>
                  </a:lnTo>
                  <a:lnTo>
                    <a:pt x="193653" y="3423476"/>
                  </a:lnTo>
                  <a:lnTo>
                    <a:pt x="211845" y="3465393"/>
                  </a:lnTo>
                  <a:lnTo>
                    <a:pt x="230787" y="3506902"/>
                  </a:lnTo>
                  <a:lnTo>
                    <a:pt x="250470" y="3547995"/>
                  </a:lnTo>
                  <a:lnTo>
                    <a:pt x="270886" y="3588663"/>
                  </a:lnTo>
                  <a:lnTo>
                    <a:pt x="292026" y="3628898"/>
                  </a:lnTo>
                  <a:lnTo>
                    <a:pt x="313881" y="3668692"/>
                  </a:lnTo>
                  <a:lnTo>
                    <a:pt x="336444" y="3708035"/>
                  </a:lnTo>
                  <a:lnTo>
                    <a:pt x="359705" y="3746920"/>
                  </a:lnTo>
                  <a:lnTo>
                    <a:pt x="383656" y="3785337"/>
                  </a:lnTo>
                  <a:lnTo>
                    <a:pt x="408288" y="3823278"/>
                  </a:lnTo>
                  <a:lnTo>
                    <a:pt x="433593" y="3860735"/>
                  </a:lnTo>
                  <a:lnTo>
                    <a:pt x="459563" y="3897699"/>
                  </a:lnTo>
                  <a:lnTo>
                    <a:pt x="486188" y="3934161"/>
                  </a:lnTo>
                  <a:lnTo>
                    <a:pt x="513460" y="3970113"/>
                  </a:lnTo>
                  <a:lnTo>
                    <a:pt x="541371" y="4005546"/>
                  </a:lnTo>
                  <a:lnTo>
                    <a:pt x="569911" y="4040452"/>
                  </a:lnTo>
                  <a:lnTo>
                    <a:pt x="599074" y="4074822"/>
                  </a:lnTo>
                  <a:lnTo>
                    <a:pt x="628849" y="4108648"/>
                  </a:lnTo>
                  <a:lnTo>
                    <a:pt x="659228" y="4141921"/>
                  </a:lnTo>
                  <a:lnTo>
                    <a:pt x="690203" y="4174632"/>
                  </a:lnTo>
                  <a:lnTo>
                    <a:pt x="721766" y="4206773"/>
                  </a:lnTo>
                  <a:lnTo>
                    <a:pt x="753907" y="4238335"/>
                  </a:lnTo>
                  <a:lnTo>
                    <a:pt x="786618" y="4269311"/>
                  </a:lnTo>
                  <a:lnTo>
                    <a:pt x="819891" y="4299690"/>
                  </a:lnTo>
                  <a:lnTo>
                    <a:pt x="853717" y="4329465"/>
                  </a:lnTo>
                  <a:lnTo>
                    <a:pt x="888087" y="4358627"/>
                  </a:lnTo>
                  <a:lnTo>
                    <a:pt x="922993" y="4387168"/>
                  </a:lnTo>
                  <a:lnTo>
                    <a:pt x="958426" y="4415079"/>
                  </a:lnTo>
                  <a:lnTo>
                    <a:pt x="994378" y="4442351"/>
                  </a:lnTo>
                  <a:lnTo>
                    <a:pt x="1030840" y="4468976"/>
                  </a:lnTo>
                  <a:lnTo>
                    <a:pt x="1067804" y="4494946"/>
                  </a:lnTo>
                  <a:lnTo>
                    <a:pt x="1105260" y="4520251"/>
                  </a:lnTo>
                  <a:lnTo>
                    <a:pt x="1143202" y="4544883"/>
                  </a:lnTo>
                  <a:lnTo>
                    <a:pt x="1181619" y="4568834"/>
                  </a:lnTo>
                  <a:lnTo>
                    <a:pt x="1220503" y="4592095"/>
                  </a:lnTo>
                  <a:lnTo>
                    <a:pt x="1259847" y="4614658"/>
                  </a:lnTo>
                  <a:lnTo>
                    <a:pt x="1299640" y="4636513"/>
                  </a:lnTo>
                  <a:lnTo>
                    <a:pt x="1339876" y="4657653"/>
                  </a:lnTo>
                  <a:lnTo>
                    <a:pt x="1380544" y="4678069"/>
                  </a:lnTo>
                  <a:lnTo>
                    <a:pt x="1421637" y="4697752"/>
                  </a:lnTo>
                  <a:lnTo>
                    <a:pt x="1463146" y="4716693"/>
                  </a:lnTo>
                  <a:lnTo>
                    <a:pt x="1505063" y="4734885"/>
                  </a:lnTo>
                  <a:lnTo>
                    <a:pt x="1547378" y="4752319"/>
                  </a:lnTo>
                  <a:lnTo>
                    <a:pt x="1590084" y="4768985"/>
                  </a:lnTo>
                  <a:lnTo>
                    <a:pt x="1633171" y="4784876"/>
                  </a:lnTo>
                  <a:lnTo>
                    <a:pt x="1676632" y="4799983"/>
                  </a:lnTo>
                  <a:lnTo>
                    <a:pt x="1720457" y="4814297"/>
                  </a:lnTo>
                  <a:lnTo>
                    <a:pt x="1764638" y="4827810"/>
                  </a:lnTo>
                  <a:lnTo>
                    <a:pt x="1809167" y="4840513"/>
                  </a:lnTo>
                  <a:lnTo>
                    <a:pt x="1854035" y="4852398"/>
                  </a:lnTo>
                  <a:lnTo>
                    <a:pt x="1899234" y="4863456"/>
                  </a:lnTo>
                  <a:lnTo>
                    <a:pt x="1944754" y="4873679"/>
                  </a:lnTo>
                  <a:lnTo>
                    <a:pt x="1990587" y="4883058"/>
                  </a:lnTo>
                  <a:lnTo>
                    <a:pt x="2036725" y="4891583"/>
                  </a:lnTo>
                  <a:lnTo>
                    <a:pt x="2083160" y="4899248"/>
                  </a:lnTo>
                  <a:lnTo>
                    <a:pt x="2129882" y="4906043"/>
                  </a:lnTo>
                  <a:lnTo>
                    <a:pt x="2176883" y="4911960"/>
                  </a:lnTo>
                  <a:lnTo>
                    <a:pt x="2224154" y="4916991"/>
                  </a:lnTo>
                  <a:lnTo>
                    <a:pt x="2271688" y="4921125"/>
                  </a:lnTo>
                  <a:lnTo>
                    <a:pt x="2319474" y="4924356"/>
                  </a:lnTo>
                  <a:lnTo>
                    <a:pt x="2367506" y="4926674"/>
                  </a:lnTo>
                  <a:lnTo>
                    <a:pt x="2415774" y="4928072"/>
                  </a:lnTo>
                  <a:lnTo>
                    <a:pt x="2464269" y="4928539"/>
                  </a:lnTo>
                  <a:lnTo>
                    <a:pt x="2512765" y="4928072"/>
                  </a:lnTo>
                  <a:lnTo>
                    <a:pt x="2561033" y="4926674"/>
                  </a:lnTo>
                  <a:lnTo>
                    <a:pt x="2609064" y="4924356"/>
                  </a:lnTo>
                  <a:lnTo>
                    <a:pt x="2656851" y="4921125"/>
                  </a:lnTo>
                  <a:lnTo>
                    <a:pt x="2704385" y="4916991"/>
                  </a:lnTo>
                  <a:lnTo>
                    <a:pt x="2751656" y="4911960"/>
                  </a:lnTo>
                  <a:lnTo>
                    <a:pt x="2798657" y="4906043"/>
                  </a:lnTo>
                  <a:lnTo>
                    <a:pt x="2845379" y="4899248"/>
                  </a:lnTo>
                  <a:lnTo>
                    <a:pt x="2891813" y="4891583"/>
                  </a:lnTo>
                  <a:lnTo>
                    <a:pt x="2937952" y="4883058"/>
                  </a:lnTo>
                  <a:lnTo>
                    <a:pt x="2983785" y="4873679"/>
                  </a:lnTo>
                  <a:lnTo>
                    <a:pt x="3029305" y="4863456"/>
                  </a:lnTo>
                  <a:lnTo>
                    <a:pt x="3074503" y="4852398"/>
                  </a:lnTo>
                  <a:lnTo>
                    <a:pt x="3119371" y="4840513"/>
                  </a:lnTo>
                  <a:lnTo>
                    <a:pt x="3163900" y="4827810"/>
                  </a:lnTo>
                  <a:lnTo>
                    <a:pt x="3208082" y="4814297"/>
                  </a:lnTo>
                  <a:lnTo>
                    <a:pt x="3251907" y="4799983"/>
                  </a:lnTo>
                  <a:lnTo>
                    <a:pt x="3295368" y="4784876"/>
                  </a:lnTo>
                  <a:lnTo>
                    <a:pt x="3338455" y="4768985"/>
                  </a:lnTo>
                  <a:lnTo>
                    <a:pt x="3381161" y="4752319"/>
                  </a:lnTo>
                  <a:lnTo>
                    <a:pt x="3423476" y="4734885"/>
                  </a:lnTo>
                  <a:lnTo>
                    <a:pt x="3465393" y="4716693"/>
                  </a:lnTo>
                  <a:lnTo>
                    <a:pt x="3506902" y="4697752"/>
                  </a:lnTo>
                  <a:lnTo>
                    <a:pt x="3547995" y="4678069"/>
                  </a:lnTo>
                  <a:lnTo>
                    <a:pt x="3588663" y="4657653"/>
                  </a:lnTo>
                  <a:lnTo>
                    <a:pt x="3628898" y="4636513"/>
                  </a:lnTo>
                  <a:lnTo>
                    <a:pt x="3668692" y="4614658"/>
                  </a:lnTo>
                  <a:lnTo>
                    <a:pt x="3708035" y="4592095"/>
                  </a:lnTo>
                  <a:lnTo>
                    <a:pt x="3746920" y="4568834"/>
                  </a:lnTo>
                  <a:lnTo>
                    <a:pt x="3785337" y="4544883"/>
                  </a:lnTo>
                  <a:lnTo>
                    <a:pt x="3823278" y="4520251"/>
                  </a:lnTo>
                  <a:lnTo>
                    <a:pt x="3860735" y="4494946"/>
                  </a:lnTo>
                  <a:lnTo>
                    <a:pt x="3897699" y="4468976"/>
                  </a:lnTo>
                  <a:lnTo>
                    <a:pt x="3934161" y="4442351"/>
                  </a:lnTo>
                  <a:lnTo>
                    <a:pt x="3970113" y="4415079"/>
                  </a:lnTo>
                  <a:lnTo>
                    <a:pt x="4005546" y="4387168"/>
                  </a:lnTo>
                  <a:lnTo>
                    <a:pt x="4040452" y="4358627"/>
                  </a:lnTo>
                  <a:lnTo>
                    <a:pt x="4074822" y="4329465"/>
                  </a:lnTo>
                  <a:lnTo>
                    <a:pt x="4108648" y="4299690"/>
                  </a:lnTo>
                  <a:lnTo>
                    <a:pt x="4141921" y="4269311"/>
                  </a:lnTo>
                  <a:lnTo>
                    <a:pt x="4174632" y="4238335"/>
                  </a:lnTo>
                  <a:lnTo>
                    <a:pt x="4206773" y="4206773"/>
                  </a:lnTo>
                  <a:lnTo>
                    <a:pt x="4238335" y="4174632"/>
                  </a:lnTo>
                  <a:lnTo>
                    <a:pt x="4269311" y="4141921"/>
                  </a:lnTo>
                  <a:lnTo>
                    <a:pt x="4299690" y="4108648"/>
                  </a:lnTo>
                  <a:lnTo>
                    <a:pt x="4329465" y="4074822"/>
                  </a:lnTo>
                  <a:lnTo>
                    <a:pt x="4358627" y="4040452"/>
                  </a:lnTo>
                  <a:lnTo>
                    <a:pt x="4387168" y="4005546"/>
                  </a:lnTo>
                  <a:lnTo>
                    <a:pt x="4415079" y="3970113"/>
                  </a:lnTo>
                  <a:lnTo>
                    <a:pt x="4442351" y="3934161"/>
                  </a:lnTo>
                  <a:lnTo>
                    <a:pt x="4468976" y="3897699"/>
                  </a:lnTo>
                  <a:lnTo>
                    <a:pt x="4494946" y="3860735"/>
                  </a:lnTo>
                  <a:lnTo>
                    <a:pt x="4520251" y="3823278"/>
                  </a:lnTo>
                  <a:lnTo>
                    <a:pt x="4544883" y="3785337"/>
                  </a:lnTo>
                  <a:lnTo>
                    <a:pt x="4568834" y="3746920"/>
                  </a:lnTo>
                  <a:lnTo>
                    <a:pt x="4592095" y="3708035"/>
                  </a:lnTo>
                  <a:lnTo>
                    <a:pt x="4614658" y="3668692"/>
                  </a:lnTo>
                  <a:lnTo>
                    <a:pt x="4636513" y="3628898"/>
                  </a:lnTo>
                  <a:lnTo>
                    <a:pt x="4657653" y="3588663"/>
                  </a:lnTo>
                  <a:lnTo>
                    <a:pt x="4678069" y="3547995"/>
                  </a:lnTo>
                  <a:lnTo>
                    <a:pt x="4697752" y="3506902"/>
                  </a:lnTo>
                  <a:lnTo>
                    <a:pt x="4716693" y="3465393"/>
                  </a:lnTo>
                  <a:lnTo>
                    <a:pt x="4734885" y="3423476"/>
                  </a:lnTo>
                  <a:lnTo>
                    <a:pt x="4752319" y="3381161"/>
                  </a:lnTo>
                  <a:lnTo>
                    <a:pt x="4768985" y="3338455"/>
                  </a:lnTo>
                  <a:lnTo>
                    <a:pt x="4784876" y="3295368"/>
                  </a:lnTo>
                  <a:lnTo>
                    <a:pt x="4799983" y="3251907"/>
                  </a:lnTo>
                  <a:lnTo>
                    <a:pt x="4814297" y="3208082"/>
                  </a:lnTo>
                  <a:lnTo>
                    <a:pt x="4827810" y="3163900"/>
                  </a:lnTo>
                  <a:lnTo>
                    <a:pt x="4840513" y="3119371"/>
                  </a:lnTo>
                  <a:lnTo>
                    <a:pt x="4852398" y="3074503"/>
                  </a:lnTo>
                  <a:lnTo>
                    <a:pt x="4863456" y="3029305"/>
                  </a:lnTo>
                  <a:lnTo>
                    <a:pt x="4873679" y="2983785"/>
                  </a:lnTo>
                  <a:lnTo>
                    <a:pt x="4883058" y="2937952"/>
                  </a:lnTo>
                  <a:lnTo>
                    <a:pt x="4891583" y="2891813"/>
                  </a:lnTo>
                  <a:lnTo>
                    <a:pt x="4899248" y="2845379"/>
                  </a:lnTo>
                  <a:lnTo>
                    <a:pt x="4906043" y="2798657"/>
                  </a:lnTo>
                  <a:lnTo>
                    <a:pt x="4911960" y="2751656"/>
                  </a:lnTo>
                  <a:lnTo>
                    <a:pt x="4916991" y="2704385"/>
                  </a:lnTo>
                  <a:lnTo>
                    <a:pt x="4921125" y="2656851"/>
                  </a:lnTo>
                  <a:lnTo>
                    <a:pt x="4924356" y="2609064"/>
                  </a:lnTo>
                  <a:lnTo>
                    <a:pt x="4926674" y="2561033"/>
                  </a:lnTo>
                  <a:lnTo>
                    <a:pt x="4928072" y="2512765"/>
                  </a:lnTo>
                  <a:lnTo>
                    <a:pt x="4928539" y="2464269"/>
                  </a:lnTo>
                  <a:lnTo>
                    <a:pt x="4928072" y="2415774"/>
                  </a:lnTo>
                  <a:lnTo>
                    <a:pt x="4926674" y="2367506"/>
                  </a:lnTo>
                  <a:lnTo>
                    <a:pt x="4924356" y="2319474"/>
                  </a:lnTo>
                  <a:lnTo>
                    <a:pt x="4921125" y="2271688"/>
                  </a:lnTo>
                  <a:lnTo>
                    <a:pt x="4916991" y="2224154"/>
                  </a:lnTo>
                  <a:lnTo>
                    <a:pt x="4911960" y="2176883"/>
                  </a:lnTo>
                  <a:lnTo>
                    <a:pt x="4906043" y="2129882"/>
                  </a:lnTo>
                  <a:lnTo>
                    <a:pt x="4899248" y="2083160"/>
                  </a:lnTo>
                  <a:lnTo>
                    <a:pt x="4891583" y="2036725"/>
                  </a:lnTo>
                  <a:lnTo>
                    <a:pt x="4883058" y="1990587"/>
                  </a:lnTo>
                  <a:lnTo>
                    <a:pt x="4873679" y="1944754"/>
                  </a:lnTo>
                  <a:lnTo>
                    <a:pt x="4863456" y="1899234"/>
                  </a:lnTo>
                  <a:lnTo>
                    <a:pt x="4852398" y="1854035"/>
                  </a:lnTo>
                  <a:lnTo>
                    <a:pt x="4840513" y="1809167"/>
                  </a:lnTo>
                  <a:lnTo>
                    <a:pt x="4827810" y="1764638"/>
                  </a:lnTo>
                  <a:lnTo>
                    <a:pt x="4814297" y="1720457"/>
                  </a:lnTo>
                  <a:lnTo>
                    <a:pt x="4799983" y="1676632"/>
                  </a:lnTo>
                  <a:lnTo>
                    <a:pt x="4784876" y="1633171"/>
                  </a:lnTo>
                  <a:lnTo>
                    <a:pt x="4768985" y="1590084"/>
                  </a:lnTo>
                  <a:lnTo>
                    <a:pt x="4752319" y="1547378"/>
                  </a:lnTo>
                  <a:lnTo>
                    <a:pt x="4734885" y="1505063"/>
                  </a:lnTo>
                  <a:lnTo>
                    <a:pt x="4716693" y="1463146"/>
                  </a:lnTo>
                  <a:lnTo>
                    <a:pt x="4697752" y="1421637"/>
                  </a:lnTo>
                  <a:lnTo>
                    <a:pt x="4678069" y="1380544"/>
                  </a:lnTo>
                  <a:lnTo>
                    <a:pt x="4657653" y="1339876"/>
                  </a:lnTo>
                  <a:lnTo>
                    <a:pt x="4636513" y="1299640"/>
                  </a:lnTo>
                  <a:lnTo>
                    <a:pt x="4614658" y="1259847"/>
                  </a:lnTo>
                  <a:lnTo>
                    <a:pt x="4592095" y="1220503"/>
                  </a:lnTo>
                  <a:lnTo>
                    <a:pt x="4568834" y="1181619"/>
                  </a:lnTo>
                  <a:lnTo>
                    <a:pt x="4544883" y="1143202"/>
                  </a:lnTo>
                  <a:lnTo>
                    <a:pt x="4520251" y="1105260"/>
                  </a:lnTo>
                  <a:lnTo>
                    <a:pt x="4494946" y="1067804"/>
                  </a:lnTo>
                  <a:lnTo>
                    <a:pt x="4468976" y="1030840"/>
                  </a:lnTo>
                  <a:lnTo>
                    <a:pt x="4442351" y="994378"/>
                  </a:lnTo>
                  <a:lnTo>
                    <a:pt x="4415079" y="958426"/>
                  </a:lnTo>
                  <a:lnTo>
                    <a:pt x="4387168" y="922993"/>
                  </a:lnTo>
                  <a:lnTo>
                    <a:pt x="4358627" y="888087"/>
                  </a:lnTo>
                  <a:lnTo>
                    <a:pt x="4329465" y="853717"/>
                  </a:lnTo>
                  <a:lnTo>
                    <a:pt x="4299690" y="819891"/>
                  </a:lnTo>
                  <a:lnTo>
                    <a:pt x="4269311" y="786618"/>
                  </a:lnTo>
                  <a:lnTo>
                    <a:pt x="4238335" y="753907"/>
                  </a:lnTo>
                  <a:lnTo>
                    <a:pt x="4206773" y="721766"/>
                  </a:lnTo>
                  <a:lnTo>
                    <a:pt x="4174632" y="690203"/>
                  </a:lnTo>
                  <a:lnTo>
                    <a:pt x="4141921" y="659228"/>
                  </a:lnTo>
                  <a:lnTo>
                    <a:pt x="4108648" y="628849"/>
                  </a:lnTo>
                  <a:lnTo>
                    <a:pt x="4074822" y="599074"/>
                  </a:lnTo>
                  <a:lnTo>
                    <a:pt x="4040452" y="569911"/>
                  </a:lnTo>
                  <a:lnTo>
                    <a:pt x="4005546" y="541371"/>
                  </a:lnTo>
                  <a:lnTo>
                    <a:pt x="3970113" y="513460"/>
                  </a:lnTo>
                  <a:lnTo>
                    <a:pt x="3934161" y="486188"/>
                  </a:lnTo>
                  <a:lnTo>
                    <a:pt x="3897699" y="459563"/>
                  </a:lnTo>
                  <a:lnTo>
                    <a:pt x="3860735" y="433593"/>
                  </a:lnTo>
                  <a:lnTo>
                    <a:pt x="3823278" y="408288"/>
                  </a:lnTo>
                  <a:lnTo>
                    <a:pt x="3785337" y="383656"/>
                  </a:lnTo>
                  <a:lnTo>
                    <a:pt x="3746920" y="359705"/>
                  </a:lnTo>
                  <a:lnTo>
                    <a:pt x="3708035" y="336444"/>
                  </a:lnTo>
                  <a:lnTo>
                    <a:pt x="3668692" y="313881"/>
                  </a:lnTo>
                  <a:lnTo>
                    <a:pt x="3628898" y="292026"/>
                  </a:lnTo>
                  <a:lnTo>
                    <a:pt x="3588663" y="270886"/>
                  </a:lnTo>
                  <a:lnTo>
                    <a:pt x="3547995" y="250470"/>
                  </a:lnTo>
                  <a:lnTo>
                    <a:pt x="3506902" y="230787"/>
                  </a:lnTo>
                  <a:lnTo>
                    <a:pt x="3465393" y="211845"/>
                  </a:lnTo>
                  <a:lnTo>
                    <a:pt x="3423476" y="193653"/>
                  </a:lnTo>
                  <a:lnTo>
                    <a:pt x="3381161" y="176220"/>
                  </a:lnTo>
                  <a:lnTo>
                    <a:pt x="3338455" y="159554"/>
                  </a:lnTo>
                  <a:lnTo>
                    <a:pt x="3295368" y="143663"/>
                  </a:lnTo>
                  <a:lnTo>
                    <a:pt x="3251907" y="128556"/>
                  </a:lnTo>
                  <a:lnTo>
                    <a:pt x="3208082" y="114242"/>
                  </a:lnTo>
                  <a:lnTo>
                    <a:pt x="3163900" y="100729"/>
                  </a:lnTo>
                  <a:lnTo>
                    <a:pt x="3119371" y="88025"/>
                  </a:lnTo>
                  <a:lnTo>
                    <a:pt x="3074503" y="76140"/>
                  </a:lnTo>
                  <a:lnTo>
                    <a:pt x="3029305" y="65082"/>
                  </a:lnTo>
                  <a:lnTo>
                    <a:pt x="2983785" y="54860"/>
                  </a:lnTo>
                  <a:lnTo>
                    <a:pt x="2937952" y="45481"/>
                  </a:lnTo>
                  <a:lnTo>
                    <a:pt x="2891813" y="36955"/>
                  </a:lnTo>
                  <a:lnTo>
                    <a:pt x="2845379" y="29290"/>
                  </a:lnTo>
                  <a:lnTo>
                    <a:pt x="2798657" y="22495"/>
                  </a:lnTo>
                  <a:lnTo>
                    <a:pt x="2751656" y="16578"/>
                  </a:lnTo>
                  <a:lnTo>
                    <a:pt x="2704385" y="11548"/>
                  </a:lnTo>
                  <a:lnTo>
                    <a:pt x="2656851" y="7414"/>
                  </a:lnTo>
                  <a:lnTo>
                    <a:pt x="2609064" y="4183"/>
                  </a:lnTo>
                  <a:lnTo>
                    <a:pt x="2561033" y="1864"/>
                  </a:lnTo>
                  <a:lnTo>
                    <a:pt x="2512765" y="467"/>
                  </a:lnTo>
                  <a:lnTo>
                    <a:pt x="2464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8DD186D8-1B16-43F2-A76F-C0049D7CA2CC}"/>
              </a:ext>
            </a:extLst>
          </p:cNvPr>
          <p:cNvSpPr/>
          <p:nvPr userDrawn="1"/>
        </p:nvSpPr>
        <p:spPr>
          <a:xfrm>
            <a:off x="537447" y="5381613"/>
            <a:ext cx="1831722" cy="118133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3905434" y="2669991"/>
            <a:ext cx="4038601" cy="2711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aseline="0">
                <a:solidFill>
                  <a:srgbClr val="FFC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Votre titre</a:t>
            </a:r>
          </a:p>
        </p:txBody>
      </p:sp>
    </p:spTree>
    <p:extLst>
      <p:ext uri="{BB962C8B-B14F-4D97-AF65-F5344CB8AC3E}">
        <p14:creationId xmlns:p14="http://schemas.microsoft.com/office/powerpoint/2010/main" val="126096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>
            <a:lum/>
          </a:blip>
          <a:srcRect/>
          <a:stretch>
            <a:fillRect t="-19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>
            <a:extLst>
              <a:ext uri="{FF2B5EF4-FFF2-40B4-BE49-F238E27FC236}">
                <a16:creationId xmlns:a16="http://schemas.microsoft.com/office/drawing/2014/main" id="{BC8D5B5A-BE0A-445A-A2DD-87A2059A9BA8}"/>
              </a:ext>
            </a:extLst>
          </p:cNvPr>
          <p:cNvGrpSpPr/>
          <p:nvPr userDrawn="1"/>
        </p:nvGrpSpPr>
        <p:grpSpPr>
          <a:xfrm>
            <a:off x="0" y="5993765"/>
            <a:ext cx="12192000" cy="864235"/>
            <a:chOff x="0" y="6696011"/>
            <a:chExt cx="12192000" cy="86423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DB650A71-FFD8-4440-B3DC-F26DF7EC411F}"/>
                </a:ext>
              </a:extLst>
            </p:cNvPr>
            <p:cNvSpPr/>
            <p:nvPr/>
          </p:nvSpPr>
          <p:spPr>
            <a:xfrm>
              <a:off x="0" y="6696011"/>
              <a:ext cx="12192000" cy="864235"/>
            </a:xfrm>
            <a:custGeom>
              <a:avLst/>
              <a:gdLst/>
              <a:ahLst/>
              <a:cxnLst/>
              <a:rect l="l" t="t" r="r" b="b"/>
              <a:pathLst>
                <a:path w="10692130" h="864234">
                  <a:moveTo>
                    <a:pt x="10692003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0692003" y="86399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B348BEA0-0EDA-4D74-ACE5-BEAC3F4C9D84}"/>
                </a:ext>
              </a:extLst>
            </p:cNvPr>
            <p:cNvSpPr/>
            <p:nvPr/>
          </p:nvSpPr>
          <p:spPr>
            <a:xfrm>
              <a:off x="503186" y="6830546"/>
              <a:ext cx="837972" cy="53710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9808" y="207035"/>
            <a:ext cx="11566244" cy="74911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9808" y="1135757"/>
            <a:ext cx="8313860" cy="4858008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spcAft>
                <a:spcPts val="1600"/>
              </a:spcAft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 b="0">
                <a:solidFill>
                  <a:schemeClr val="tx2">
                    <a:lumMod val="75000"/>
                  </a:schemeClr>
                </a:solidFill>
              </a:defRPr>
            </a:lvl2pPr>
            <a:lvl3pPr>
              <a:spcAft>
                <a:spcPts val="0"/>
              </a:spcAft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400" baseline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200" baseline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err="1" smtClean="0"/>
              <a:t>Quatrieme</a:t>
            </a:r>
            <a:r>
              <a:rPr lang="fr-FR" dirty="0" smtClean="0"/>
              <a:t> niveau</a:t>
            </a:r>
          </a:p>
          <a:p>
            <a:pPr lvl="4"/>
            <a:r>
              <a:rPr lang="fr-FR" dirty="0" err="1" smtClean="0"/>
              <a:t>Cinquieme</a:t>
            </a:r>
            <a:r>
              <a:rPr lang="fr-FR" dirty="0" smtClean="0"/>
              <a:t> niveau</a:t>
            </a:r>
          </a:p>
          <a:p>
            <a:pPr lvl="4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3684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BE82BEB-9372-4307-8DDB-32322B0A7F0B}"/>
              </a:ext>
            </a:extLst>
          </p:cNvPr>
          <p:cNvSpPr/>
          <p:nvPr userDrawn="1"/>
        </p:nvSpPr>
        <p:spPr>
          <a:xfrm>
            <a:off x="0" y="0"/>
            <a:ext cx="8055980" cy="5993766"/>
          </a:xfrm>
          <a:custGeom>
            <a:avLst/>
            <a:gdLst/>
            <a:ahLst/>
            <a:cxnLst/>
            <a:rect l="l" t="t" r="r" b="b"/>
            <a:pathLst>
              <a:path w="7146290" h="6696075">
                <a:moveTo>
                  <a:pt x="0" y="6695998"/>
                </a:moveTo>
                <a:lnTo>
                  <a:pt x="7145997" y="6695998"/>
                </a:lnTo>
                <a:lnTo>
                  <a:pt x="7145997" y="0"/>
                </a:lnTo>
                <a:lnTo>
                  <a:pt x="0" y="0"/>
                </a:lnTo>
                <a:lnTo>
                  <a:pt x="0" y="6695998"/>
                </a:lnTo>
                <a:close/>
              </a:path>
            </a:pathLst>
          </a:custGeom>
          <a:solidFill>
            <a:srgbClr val="9CD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>
            <a:extLst>
              <a:ext uri="{FF2B5EF4-FFF2-40B4-BE49-F238E27FC236}">
                <a16:creationId xmlns:a16="http://schemas.microsoft.com/office/drawing/2014/main" id="{D2F85621-7B7C-43D5-91BF-AC57220B3760}"/>
              </a:ext>
            </a:extLst>
          </p:cNvPr>
          <p:cNvGrpSpPr/>
          <p:nvPr userDrawn="1"/>
        </p:nvGrpSpPr>
        <p:grpSpPr>
          <a:xfrm>
            <a:off x="0" y="0"/>
            <a:ext cx="12192000" cy="6857925"/>
            <a:chOff x="0" y="702321"/>
            <a:chExt cx="12192000" cy="685792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C7525EA-B2C5-4943-AA2D-A7D64198DD31}"/>
                </a:ext>
              </a:extLst>
            </p:cNvPr>
            <p:cNvSpPr/>
            <p:nvPr/>
          </p:nvSpPr>
          <p:spPr>
            <a:xfrm>
              <a:off x="12047855" y="702321"/>
              <a:ext cx="144145" cy="6696075"/>
            </a:xfrm>
            <a:custGeom>
              <a:avLst/>
              <a:gdLst/>
              <a:ahLst/>
              <a:cxnLst/>
              <a:rect l="l" t="t" r="r" b="b"/>
              <a:pathLst>
                <a:path w="144145" h="6696075">
                  <a:moveTo>
                    <a:pt x="0" y="6695998"/>
                  </a:moveTo>
                  <a:lnTo>
                    <a:pt x="143992" y="6695998"/>
                  </a:lnTo>
                  <a:lnTo>
                    <a:pt x="143992" y="0"/>
                  </a:lnTo>
                  <a:lnTo>
                    <a:pt x="0" y="0"/>
                  </a:lnTo>
                  <a:lnTo>
                    <a:pt x="0" y="6695998"/>
                  </a:lnTo>
                  <a:close/>
                </a:path>
              </a:pathLst>
            </a:custGeom>
            <a:solidFill>
              <a:srgbClr val="FB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BD906D3E-9783-45B9-ABAE-98C09E3A9689}"/>
                </a:ext>
              </a:extLst>
            </p:cNvPr>
            <p:cNvSpPr/>
            <p:nvPr/>
          </p:nvSpPr>
          <p:spPr>
            <a:xfrm>
              <a:off x="0" y="6696011"/>
              <a:ext cx="12192000" cy="864235"/>
            </a:xfrm>
            <a:custGeom>
              <a:avLst/>
              <a:gdLst/>
              <a:ahLst/>
              <a:cxnLst/>
              <a:rect l="l" t="t" r="r" b="b"/>
              <a:pathLst>
                <a:path w="10692130" h="864234">
                  <a:moveTo>
                    <a:pt x="10692003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0692003" y="86399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307FD0E1-A006-49E5-A515-58FF7C0BDC97}"/>
                </a:ext>
              </a:extLst>
            </p:cNvPr>
            <p:cNvSpPr/>
            <p:nvPr/>
          </p:nvSpPr>
          <p:spPr>
            <a:xfrm>
              <a:off x="503186" y="6830546"/>
              <a:ext cx="837972" cy="5371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B946F1FC-A80B-4F98-BE15-A927ED3F6689}"/>
              </a:ext>
            </a:extLst>
          </p:cNvPr>
          <p:cNvSpPr/>
          <p:nvPr userDrawn="1"/>
        </p:nvSpPr>
        <p:spPr>
          <a:xfrm>
            <a:off x="922172" y="408370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003" y="0"/>
                </a:lnTo>
              </a:path>
            </a:pathLst>
          </a:custGeom>
          <a:ln w="50800">
            <a:solidFill>
              <a:srgbClr val="364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855512" y="640704"/>
            <a:ext cx="5983473" cy="1194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Votre titre</a:t>
            </a:r>
          </a:p>
        </p:txBody>
      </p:sp>
      <p:sp>
        <p:nvSpPr>
          <p:cNvPr id="14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855512" y="2240947"/>
            <a:ext cx="6737479" cy="3352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5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495818" y="640704"/>
            <a:ext cx="3148314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4763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32DE7EA-69AA-4CFB-B65E-170B916C163A}"/>
              </a:ext>
            </a:extLst>
          </p:cNvPr>
          <p:cNvSpPr/>
          <p:nvPr userDrawn="1"/>
        </p:nvSpPr>
        <p:spPr>
          <a:xfrm>
            <a:off x="0" y="-5139"/>
            <a:ext cx="12192000" cy="5869317"/>
          </a:xfrm>
          <a:custGeom>
            <a:avLst/>
            <a:gdLst/>
            <a:ahLst/>
            <a:cxnLst/>
            <a:rect l="l" t="t" r="r" b="b"/>
            <a:pathLst>
              <a:path w="10692130" h="6552565">
                <a:moveTo>
                  <a:pt x="0" y="6551993"/>
                </a:moveTo>
                <a:lnTo>
                  <a:pt x="10692003" y="6551993"/>
                </a:lnTo>
                <a:lnTo>
                  <a:pt x="10692003" y="0"/>
                </a:lnTo>
                <a:lnTo>
                  <a:pt x="0" y="0"/>
                </a:lnTo>
                <a:lnTo>
                  <a:pt x="0" y="6551993"/>
                </a:lnTo>
                <a:close/>
              </a:path>
            </a:pathLst>
          </a:custGeom>
          <a:solidFill>
            <a:srgbClr val="364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79EDABA4-6ABC-4E11-BFC0-577282882215}"/>
              </a:ext>
            </a:extLst>
          </p:cNvPr>
          <p:cNvSpPr/>
          <p:nvPr userDrawn="1"/>
        </p:nvSpPr>
        <p:spPr>
          <a:xfrm>
            <a:off x="3815859" y="508450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003" y="0"/>
                </a:lnTo>
              </a:path>
            </a:pathLst>
          </a:custGeom>
          <a:ln w="50800">
            <a:solidFill>
              <a:srgbClr val="9CD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707EB82D-A761-4B3E-BA6A-69CDCDE99161}"/>
              </a:ext>
            </a:extLst>
          </p:cNvPr>
          <p:cNvSpPr/>
          <p:nvPr userDrawn="1"/>
        </p:nvSpPr>
        <p:spPr>
          <a:xfrm>
            <a:off x="693001" y="2441342"/>
            <a:ext cx="10765935" cy="3312160"/>
          </a:xfrm>
          <a:custGeom>
            <a:avLst/>
            <a:gdLst/>
            <a:ahLst/>
            <a:cxnLst/>
            <a:rect l="l" t="t" r="r" b="b"/>
            <a:pathLst>
              <a:path w="9306560" h="3312159">
                <a:moveTo>
                  <a:pt x="9306001" y="0"/>
                </a:moveTo>
                <a:lnTo>
                  <a:pt x="0" y="0"/>
                </a:lnTo>
                <a:lnTo>
                  <a:pt x="0" y="3311994"/>
                </a:lnTo>
                <a:lnTo>
                  <a:pt x="9306001" y="3311994"/>
                </a:lnTo>
                <a:lnTo>
                  <a:pt x="9306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BE61854-8F16-432F-A8BE-E59D6E7BD639}"/>
              </a:ext>
            </a:extLst>
          </p:cNvPr>
          <p:cNvSpPr/>
          <p:nvPr userDrawn="1"/>
        </p:nvSpPr>
        <p:spPr>
          <a:xfrm>
            <a:off x="0" y="5868911"/>
            <a:ext cx="12192000" cy="143980"/>
          </a:xfrm>
          <a:custGeom>
            <a:avLst/>
            <a:gdLst/>
            <a:ahLst/>
            <a:cxnLst/>
            <a:rect l="l" t="t" r="r" b="b"/>
            <a:pathLst>
              <a:path w="10692130" h="144145">
                <a:moveTo>
                  <a:pt x="10692003" y="0"/>
                </a:moveTo>
                <a:lnTo>
                  <a:pt x="0" y="0"/>
                </a:lnTo>
                <a:lnTo>
                  <a:pt x="0" y="143992"/>
                </a:lnTo>
                <a:lnTo>
                  <a:pt x="10692003" y="143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FB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EC8AB8FC-7B53-4F55-A9ED-ABA041AE6785}"/>
              </a:ext>
            </a:extLst>
          </p:cNvPr>
          <p:cNvGrpSpPr/>
          <p:nvPr userDrawn="1"/>
        </p:nvGrpSpPr>
        <p:grpSpPr>
          <a:xfrm>
            <a:off x="819406" y="106507"/>
            <a:ext cx="2219426" cy="2219426"/>
            <a:chOff x="693002" y="426537"/>
            <a:chExt cx="2322830" cy="2322830"/>
          </a:xfrm>
        </p:grpSpPr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C16E7385-FD38-4DB5-AC9B-766CCAF12F25}"/>
                </a:ext>
              </a:extLst>
            </p:cNvPr>
            <p:cNvSpPr/>
            <p:nvPr/>
          </p:nvSpPr>
          <p:spPr>
            <a:xfrm>
              <a:off x="693002" y="426537"/>
              <a:ext cx="2322830" cy="2322830"/>
            </a:xfrm>
            <a:custGeom>
              <a:avLst/>
              <a:gdLst/>
              <a:ahLst/>
              <a:cxnLst/>
              <a:rect l="l" t="t" r="r" b="b"/>
              <a:pathLst>
                <a:path w="2322830" h="2322830">
                  <a:moveTo>
                    <a:pt x="1161237" y="0"/>
                  </a:moveTo>
                  <a:lnTo>
                    <a:pt x="1113370" y="968"/>
                  </a:lnTo>
                  <a:lnTo>
                    <a:pt x="1065997" y="3849"/>
                  </a:lnTo>
                  <a:lnTo>
                    <a:pt x="1019153" y="8605"/>
                  </a:lnTo>
                  <a:lnTo>
                    <a:pt x="972877" y="15198"/>
                  </a:lnTo>
                  <a:lnTo>
                    <a:pt x="927206" y="23592"/>
                  </a:lnTo>
                  <a:lnTo>
                    <a:pt x="882177" y="33749"/>
                  </a:lnTo>
                  <a:lnTo>
                    <a:pt x="837827" y="45631"/>
                  </a:lnTo>
                  <a:lnTo>
                    <a:pt x="794195" y="59201"/>
                  </a:lnTo>
                  <a:lnTo>
                    <a:pt x="751316" y="74422"/>
                  </a:lnTo>
                  <a:lnTo>
                    <a:pt x="709229" y="91257"/>
                  </a:lnTo>
                  <a:lnTo>
                    <a:pt x="667971" y="109667"/>
                  </a:lnTo>
                  <a:lnTo>
                    <a:pt x="627580" y="129616"/>
                  </a:lnTo>
                  <a:lnTo>
                    <a:pt x="588092" y="151067"/>
                  </a:lnTo>
                  <a:lnTo>
                    <a:pt x="549545" y="173982"/>
                  </a:lnTo>
                  <a:lnTo>
                    <a:pt x="511976" y="198323"/>
                  </a:lnTo>
                  <a:lnTo>
                    <a:pt x="475423" y="224054"/>
                  </a:lnTo>
                  <a:lnTo>
                    <a:pt x="439924" y="251136"/>
                  </a:lnTo>
                  <a:lnTo>
                    <a:pt x="405514" y="279533"/>
                  </a:lnTo>
                  <a:lnTo>
                    <a:pt x="372233" y="309207"/>
                  </a:lnTo>
                  <a:lnTo>
                    <a:pt x="340117" y="340121"/>
                  </a:lnTo>
                  <a:lnTo>
                    <a:pt x="309203" y="372238"/>
                  </a:lnTo>
                  <a:lnTo>
                    <a:pt x="279529" y="405520"/>
                  </a:lnTo>
                  <a:lnTo>
                    <a:pt x="251132" y="439929"/>
                  </a:lnTo>
                  <a:lnTo>
                    <a:pt x="224050" y="475429"/>
                  </a:lnTo>
                  <a:lnTo>
                    <a:pt x="198320" y="511982"/>
                  </a:lnTo>
                  <a:lnTo>
                    <a:pt x="173979" y="549550"/>
                  </a:lnTo>
                  <a:lnTo>
                    <a:pt x="151064" y="588097"/>
                  </a:lnTo>
                  <a:lnTo>
                    <a:pt x="129614" y="627585"/>
                  </a:lnTo>
                  <a:lnTo>
                    <a:pt x="109665" y="667977"/>
                  </a:lnTo>
                  <a:lnTo>
                    <a:pt x="91255" y="709235"/>
                  </a:lnTo>
                  <a:lnTo>
                    <a:pt x="74421" y="751321"/>
                  </a:lnTo>
                  <a:lnTo>
                    <a:pt x="59200" y="794199"/>
                  </a:lnTo>
                  <a:lnTo>
                    <a:pt x="45630" y="837832"/>
                  </a:lnTo>
                  <a:lnTo>
                    <a:pt x="33748" y="882181"/>
                  </a:lnTo>
                  <a:lnTo>
                    <a:pt x="23592" y="927209"/>
                  </a:lnTo>
                  <a:lnTo>
                    <a:pt x="15198" y="972880"/>
                  </a:lnTo>
                  <a:lnTo>
                    <a:pt x="8605" y="1019156"/>
                  </a:lnTo>
                  <a:lnTo>
                    <a:pt x="3849" y="1065998"/>
                  </a:lnTo>
                  <a:lnTo>
                    <a:pt x="968" y="1113371"/>
                  </a:lnTo>
                  <a:lnTo>
                    <a:pt x="0" y="1161237"/>
                  </a:lnTo>
                  <a:lnTo>
                    <a:pt x="968" y="1209103"/>
                  </a:lnTo>
                  <a:lnTo>
                    <a:pt x="3849" y="1256477"/>
                  </a:lnTo>
                  <a:lnTo>
                    <a:pt x="8605" y="1303320"/>
                  </a:lnTo>
                  <a:lnTo>
                    <a:pt x="15198" y="1349597"/>
                  </a:lnTo>
                  <a:lnTo>
                    <a:pt x="23592" y="1395268"/>
                  </a:lnTo>
                  <a:lnTo>
                    <a:pt x="33748" y="1440297"/>
                  </a:lnTo>
                  <a:lnTo>
                    <a:pt x="45630" y="1484647"/>
                  </a:lnTo>
                  <a:lnTo>
                    <a:pt x="59200" y="1528280"/>
                  </a:lnTo>
                  <a:lnTo>
                    <a:pt x="74421" y="1571159"/>
                  </a:lnTo>
                  <a:lnTo>
                    <a:pt x="91255" y="1613246"/>
                  </a:lnTo>
                  <a:lnTo>
                    <a:pt x="109665" y="1654504"/>
                  </a:lnTo>
                  <a:lnTo>
                    <a:pt x="129614" y="1694896"/>
                  </a:lnTo>
                  <a:lnTo>
                    <a:pt x="151064" y="1734385"/>
                  </a:lnTo>
                  <a:lnTo>
                    <a:pt x="173979" y="1772932"/>
                  </a:lnTo>
                  <a:lnTo>
                    <a:pt x="198320" y="1810501"/>
                  </a:lnTo>
                  <a:lnTo>
                    <a:pt x="224050" y="1847054"/>
                  </a:lnTo>
                  <a:lnTo>
                    <a:pt x="251132" y="1882555"/>
                  </a:lnTo>
                  <a:lnTo>
                    <a:pt x="279529" y="1916964"/>
                  </a:lnTo>
                  <a:lnTo>
                    <a:pt x="309203" y="1950246"/>
                  </a:lnTo>
                  <a:lnTo>
                    <a:pt x="340117" y="1982363"/>
                  </a:lnTo>
                  <a:lnTo>
                    <a:pt x="372233" y="2013277"/>
                  </a:lnTo>
                  <a:lnTo>
                    <a:pt x="405514" y="2042952"/>
                  </a:lnTo>
                  <a:lnTo>
                    <a:pt x="439924" y="2071349"/>
                  </a:lnTo>
                  <a:lnTo>
                    <a:pt x="475423" y="2098432"/>
                  </a:lnTo>
                  <a:lnTo>
                    <a:pt x="511976" y="2124162"/>
                  </a:lnTo>
                  <a:lnTo>
                    <a:pt x="549545" y="2148504"/>
                  </a:lnTo>
                  <a:lnTo>
                    <a:pt x="588092" y="2171419"/>
                  </a:lnTo>
                  <a:lnTo>
                    <a:pt x="627580" y="2192869"/>
                  </a:lnTo>
                  <a:lnTo>
                    <a:pt x="667971" y="2212819"/>
                  </a:lnTo>
                  <a:lnTo>
                    <a:pt x="709229" y="2231229"/>
                  </a:lnTo>
                  <a:lnTo>
                    <a:pt x="751316" y="2248064"/>
                  </a:lnTo>
                  <a:lnTo>
                    <a:pt x="794195" y="2263285"/>
                  </a:lnTo>
                  <a:lnTo>
                    <a:pt x="837827" y="2276855"/>
                  </a:lnTo>
                  <a:lnTo>
                    <a:pt x="882177" y="2288737"/>
                  </a:lnTo>
                  <a:lnTo>
                    <a:pt x="927206" y="2298894"/>
                  </a:lnTo>
                  <a:lnTo>
                    <a:pt x="972877" y="2307288"/>
                  </a:lnTo>
                  <a:lnTo>
                    <a:pt x="1019153" y="2313881"/>
                  </a:lnTo>
                  <a:lnTo>
                    <a:pt x="1065997" y="2318637"/>
                  </a:lnTo>
                  <a:lnTo>
                    <a:pt x="1113370" y="2321518"/>
                  </a:lnTo>
                  <a:lnTo>
                    <a:pt x="1161237" y="2322487"/>
                  </a:lnTo>
                  <a:lnTo>
                    <a:pt x="1209103" y="2321518"/>
                  </a:lnTo>
                  <a:lnTo>
                    <a:pt x="1256477" y="2318637"/>
                  </a:lnTo>
                  <a:lnTo>
                    <a:pt x="1303320" y="2313881"/>
                  </a:lnTo>
                  <a:lnTo>
                    <a:pt x="1349596" y="2307288"/>
                  </a:lnTo>
                  <a:lnTo>
                    <a:pt x="1395268" y="2298894"/>
                  </a:lnTo>
                  <a:lnTo>
                    <a:pt x="1440297" y="2288737"/>
                  </a:lnTo>
                  <a:lnTo>
                    <a:pt x="1484646" y="2276855"/>
                  </a:lnTo>
                  <a:lnTo>
                    <a:pt x="1528279" y="2263285"/>
                  </a:lnTo>
                  <a:lnTo>
                    <a:pt x="1571157" y="2248064"/>
                  </a:lnTo>
                  <a:lnTo>
                    <a:pt x="1613244" y="2231229"/>
                  </a:lnTo>
                  <a:lnTo>
                    <a:pt x="1654502" y="2212819"/>
                  </a:lnTo>
                  <a:lnTo>
                    <a:pt x="1694894" y="2192869"/>
                  </a:lnTo>
                  <a:lnTo>
                    <a:pt x="1734382" y="2171419"/>
                  </a:lnTo>
                  <a:lnTo>
                    <a:pt x="1772929" y="2148504"/>
                  </a:lnTo>
                  <a:lnTo>
                    <a:pt x="1810497" y="2124162"/>
                  </a:lnTo>
                  <a:lnTo>
                    <a:pt x="1847050" y="2098432"/>
                  </a:lnTo>
                  <a:lnTo>
                    <a:pt x="1882550" y="2071349"/>
                  </a:lnTo>
                  <a:lnTo>
                    <a:pt x="1916959" y="2042952"/>
                  </a:lnTo>
                  <a:lnTo>
                    <a:pt x="1950240" y="2013277"/>
                  </a:lnTo>
                  <a:lnTo>
                    <a:pt x="1982357" y="1982363"/>
                  </a:lnTo>
                  <a:lnTo>
                    <a:pt x="2013271" y="1950246"/>
                  </a:lnTo>
                  <a:lnTo>
                    <a:pt x="2042945" y="1916964"/>
                  </a:lnTo>
                  <a:lnTo>
                    <a:pt x="2071341" y="1882555"/>
                  </a:lnTo>
                  <a:lnTo>
                    <a:pt x="2098424" y="1847054"/>
                  </a:lnTo>
                  <a:lnTo>
                    <a:pt x="2124154" y="1810501"/>
                  </a:lnTo>
                  <a:lnTo>
                    <a:pt x="2148495" y="1772932"/>
                  </a:lnTo>
                  <a:lnTo>
                    <a:pt x="2171409" y="1734385"/>
                  </a:lnTo>
                  <a:lnTo>
                    <a:pt x="2192859" y="1694896"/>
                  </a:lnTo>
                  <a:lnTo>
                    <a:pt x="2212808" y="1654504"/>
                  </a:lnTo>
                  <a:lnTo>
                    <a:pt x="2231219" y="1613246"/>
                  </a:lnTo>
                  <a:lnTo>
                    <a:pt x="2248053" y="1571159"/>
                  </a:lnTo>
                  <a:lnTo>
                    <a:pt x="2263274" y="1528280"/>
                  </a:lnTo>
                  <a:lnTo>
                    <a:pt x="2276844" y="1484647"/>
                  </a:lnTo>
                  <a:lnTo>
                    <a:pt x="2288725" y="1440297"/>
                  </a:lnTo>
                  <a:lnTo>
                    <a:pt x="2298882" y="1395268"/>
                  </a:lnTo>
                  <a:lnTo>
                    <a:pt x="2307275" y="1349597"/>
                  </a:lnTo>
                  <a:lnTo>
                    <a:pt x="2313869" y="1303320"/>
                  </a:lnTo>
                  <a:lnTo>
                    <a:pt x="2318624" y="1256477"/>
                  </a:lnTo>
                  <a:lnTo>
                    <a:pt x="2321505" y="1209103"/>
                  </a:lnTo>
                  <a:lnTo>
                    <a:pt x="2322474" y="1161237"/>
                  </a:lnTo>
                  <a:lnTo>
                    <a:pt x="2321505" y="1113371"/>
                  </a:lnTo>
                  <a:lnTo>
                    <a:pt x="2318624" y="1065998"/>
                  </a:lnTo>
                  <a:lnTo>
                    <a:pt x="2313869" y="1019156"/>
                  </a:lnTo>
                  <a:lnTo>
                    <a:pt x="2307275" y="972880"/>
                  </a:lnTo>
                  <a:lnTo>
                    <a:pt x="2298882" y="927209"/>
                  </a:lnTo>
                  <a:lnTo>
                    <a:pt x="2288725" y="882181"/>
                  </a:lnTo>
                  <a:lnTo>
                    <a:pt x="2276844" y="837832"/>
                  </a:lnTo>
                  <a:lnTo>
                    <a:pt x="2263274" y="794199"/>
                  </a:lnTo>
                  <a:lnTo>
                    <a:pt x="2248053" y="751321"/>
                  </a:lnTo>
                  <a:lnTo>
                    <a:pt x="2231219" y="709235"/>
                  </a:lnTo>
                  <a:lnTo>
                    <a:pt x="2212808" y="667977"/>
                  </a:lnTo>
                  <a:lnTo>
                    <a:pt x="2192859" y="627585"/>
                  </a:lnTo>
                  <a:lnTo>
                    <a:pt x="2171409" y="588097"/>
                  </a:lnTo>
                  <a:lnTo>
                    <a:pt x="2148495" y="549550"/>
                  </a:lnTo>
                  <a:lnTo>
                    <a:pt x="2124154" y="511982"/>
                  </a:lnTo>
                  <a:lnTo>
                    <a:pt x="2098424" y="475429"/>
                  </a:lnTo>
                  <a:lnTo>
                    <a:pt x="2071341" y="439929"/>
                  </a:lnTo>
                  <a:lnTo>
                    <a:pt x="2042945" y="405520"/>
                  </a:lnTo>
                  <a:lnTo>
                    <a:pt x="2013271" y="372238"/>
                  </a:lnTo>
                  <a:lnTo>
                    <a:pt x="1982357" y="340121"/>
                  </a:lnTo>
                  <a:lnTo>
                    <a:pt x="1950240" y="309207"/>
                  </a:lnTo>
                  <a:lnTo>
                    <a:pt x="1916959" y="279533"/>
                  </a:lnTo>
                  <a:lnTo>
                    <a:pt x="1882550" y="251136"/>
                  </a:lnTo>
                  <a:lnTo>
                    <a:pt x="1847050" y="224054"/>
                  </a:lnTo>
                  <a:lnTo>
                    <a:pt x="1810497" y="198323"/>
                  </a:lnTo>
                  <a:lnTo>
                    <a:pt x="1772929" y="173982"/>
                  </a:lnTo>
                  <a:lnTo>
                    <a:pt x="1734382" y="151067"/>
                  </a:lnTo>
                  <a:lnTo>
                    <a:pt x="1694894" y="129616"/>
                  </a:lnTo>
                  <a:lnTo>
                    <a:pt x="1654502" y="109667"/>
                  </a:lnTo>
                  <a:lnTo>
                    <a:pt x="1613244" y="91257"/>
                  </a:lnTo>
                  <a:lnTo>
                    <a:pt x="1571157" y="74422"/>
                  </a:lnTo>
                  <a:lnTo>
                    <a:pt x="1528279" y="59201"/>
                  </a:lnTo>
                  <a:lnTo>
                    <a:pt x="1484646" y="45631"/>
                  </a:lnTo>
                  <a:lnTo>
                    <a:pt x="1440297" y="33749"/>
                  </a:lnTo>
                  <a:lnTo>
                    <a:pt x="1395268" y="23592"/>
                  </a:lnTo>
                  <a:lnTo>
                    <a:pt x="1349596" y="15198"/>
                  </a:lnTo>
                  <a:lnTo>
                    <a:pt x="1303320" y="8605"/>
                  </a:lnTo>
                  <a:lnTo>
                    <a:pt x="1256477" y="3849"/>
                  </a:lnTo>
                  <a:lnTo>
                    <a:pt x="1209103" y="968"/>
                  </a:lnTo>
                  <a:lnTo>
                    <a:pt x="1161237" y="0"/>
                  </a:lnTo>
                  <a:close/>
                </a:path>
              </a:pathLst>
            </a:custGeom>
            <a:solidFill>
              <a:srgbClr val="FDDD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06B9BB62-865C-4654-AEFF-3F2D9A92060A}"/>
                </a:ext>
              </a:extLst>
            </p:cNvPr>
            <p:cNvSpPr/>
            <p:nvPr/>
          </p:nvSpPr>
          <p:spPr>
            <a:xfrm>
              <a:off x="855193" y="588735"/>
              <a:ext cx="1998345" cy="1998345"/>
            </a:xfrm>
            <a:custGeom>
              <a:avLst/>
              <a:gdLst/>
              <a:ahLst/>
              <a:cxnLst/>
              <a:rect l="l" t="t" r="r" b="b"/>
              <a:pathLst>
                <a:path w="1998345" h="1998345">
                  <a:moveTo>
                    <a:pt x="999045" y="0"/>
                  </a:moveTo>
                  <a:lnTo>
                    <a:pt x="950641" y="1152"/>
                  </a:lnTo>
                  <a:lnTo>
                    <a:pt x="902831" y="4573"/>
                  </a:lnTo>
                  <a:lnTo>
                    <a:pt x="855668" y="10211"/>
                  </a:lnTo>
                  <a:lnTo>
                    <a:pt x="809205" y="18014"/>
                  </a:lnTo>
                  <a:lnTo>
                    <a:pt x="763493" y="27929"/>
                  </a:lnTo>
                  <a:lnTo>
                    <a:pt x="718584" y="39904"/>
                  </a:lnTo>
                  <a:lnTo>
                    <a:pt x="674532" y="53887"/>
                  </a:lnTo>
                  <a:lnTo>
                    <a:pt x="631389" y="69825"/>
                  </a:lnTo>
                  <a:lnTo>
                    <a:pt x="589206" y="87665"/>
                  </a:lnTo>
                  <a:lnTo>
                    <a:pt x="548036" y="107357"/>
                  </a:lnTo>
                  <a:lnTo>
                    <a:pt x="507932" y="128846"/>
                  </a:lnTo>
                  <a:lnTo>
                    <a:pt x="468946" y="152082"/>
                  </a:lnTo>
                  <a:lnTo>
                    <a:pt x="431130" y="177011"/>
                  </a:lnTo>
                  <a:lnTo>
                    <a:pt x="394537" y="203581"/>
                  </a:lnTo>
                  <a:lnTo>
                    <a:pt x="359219" y="231740"/>
                  </a:lnTo>
                  <a:lnTo>
                    <a:pt x="325227" y="261436"/>
                  </a:lnTo>
                  <a:lnTo>
                    <a:pt x="292615" y="292615"/>
                  </a:lnTo>
                  <a:lnTo>
                    <a:pt x="261436" y="325227"/>
                  </a:lnTo>
                  <a:lnTo>
                    <a:pt x="231740" y="359219"/>
                  </a:lnTo>
                  <a:lnTo>
                    <a:pt x="203581" y="394537"/>
                  </a:lnTo>
                  <a:lnTo>
                    <a:pt x="177011" y="431130"/>
                  </a:lnTo>
                  <a:lnTo>
                    <a:pt x="152082" y="468946"/>
                  </a:lnTo>
                  <a:lnTo>
                    <a:pt x="128846" y="507932"/>
                  </a:lnTo>
                  <a:lnTo>
                    <a:pt x="107357" y="548036"/>
                  </a:lnTo>
                  <a:lnTo>
                    <a:pt x="87665" y="589206"/>
                  </a:lnTo>
                  <a:lnTo>
                    <a:pt x="69825" y="631389"/>
                  </a:lnTo>
                  <a:lnTo>
                    <a:pt x="53887" y="674532"/>
                  </a:lnTo>
                  <a:lnTo>
                    <a:pt x="39904" y="718584"/>
                  </a:lnTo>
                  <a:lnTo>
                    <a:pt x="27929" y="763493"/>
                  </a:lnTo>
                  <a:lnTo>
                    <a:pt x="18014" y="809205"/>
                  </a:lnTo>
                  <a:lnTo>
                    <a:pt x="10211" y="855668"/>
                  </a:lnTo>
                  <a:lnTo>
                    <a:pt x="4573" y="902831"/>
                  </a:lnTo>
                  <a:lnTo>
                    <a:pt x="1152" y="950641"/>
                  </a:lnTo>
                  <a:lnTo>
                    <a:pt x="0" y="999045"/>
                  </a:lnTo>
                  <a:lnTo>
                    <a:pt x="1152" y="1047450"/>
                  </a:lnTo>
                  <a:lnTo>
                    <a:pt x="4573" y="1095261"/>
                  </a:lnTo>
                  <a:lnTo>
                    <a:pt x="10211" y="1142424"/>
                  </a:lnTo>
                  <a:lnTo>
                    <a:pt x="18014" y="1188889"/>
                  </a:lnTo>
                  <a:lnTo>
                    <a:pt x="27929" y="1234601"/>
                  </a:lnTo>
                  <a:lnTo>
                    <a:pt x="39904" y="1279510"/>
                  </a:lnTo>
                  <a:lnTo>
                    <a:pt x="53887" y="1323563"/>
                  </a:lnTo>
                  <a:lnTo>
                    <a:pt x="69825" y="1366707"/>
                  </a:lnTo>
                  <a:lnTo>
                    <a:pt x="87665" y="1408889"/>
                  </a:lnTo>
                  <a:lnTo>
                    <a:pt x="107357" y="1450059"/>
                  </a:lnTo>
                  <a:lnTo>
                    <a:pt x="128846" y="1490163"/>
                  </a:lnTo>
                  <a:lnTo>
                    <a:pt x="152082" y="1529149"/>
                  </a:lnTo>
                  <a:lnTo>
                    <a:pt x="177011" y="1566965"/>
                  </a:lnTo>
                  <a:lnTo>
                    <a:pt x="203581" y="1603558"/>
                  </a:lnTo>
                  <a:lnTo>
                    <a:pt x="231740" y="1638877"/>
                  </a:lnTo>
                  <a:lnTo>
                    <a:pt x="261436" y="1672868"/>
                  </a:lnTo>
                  <a:lnTo>
                    <a:pt x="292615" y="1705479"/>
                  </a:lnTo>
                  <a:lnTo>
                    <a:pt x="325227" y="1736659"/>
                  </a:lnTo>
                  <a:lnTo>
                    <a:pt x="359219" y="1766354"/>
                  </a:lnTo>
                  <a:lnTo>
                    <a:pt x="394537" y="1794513"/>
                  </a:lnTo>
                  <a:lnTo>
                    <a:pt x="431130" y="1821083"/>
                  </a:lnTo>
                  <a:lnTo>
                    <a:pt x="468946" y="1846012"/>
                  </a:lnTo>
                  <a:lnTo>
                    <a:pt x="507932" y="1869247"/>
                  </a:lnTo>
                  <a:lnTo>
                    <a:pt x="548036" y="1890736"/>
                  </a:lnTo>
                  <a:lnTo>
                    <a:pt x="589206" y="1910427"/>
                  </a:lnTo>
                  <a:lnTo>
                    <a:pt x="631389" y="1928267"/>
                  </a:lnTo>
                  <a:lnTo>
                    <a:pt x="674532" y="1944205"/>
                  </a:lnTo>
                  <a:lnTo>
                    <a:pt x="718584" y="1958187"/>
                  </a:lnTo>
                  <a:lnTo>
                    <a:pt x="763493" y="1970162"/>
                  </a:lnTo>
                  <a:lnTo>
                    <a:pt x="809205" y="1980076"/>
                  </a:lnTo>
                  <a:lnTo>
                    <a:pt x="855668" y="1987879"/>
                  </a:lnTo>
                  <a:lnTo>
                    <a:pt x="902831" y="1993517"/>
                  </a:lnTo>
                  <a:lnTo>
                    <a:pt x="950641" y="1996938"/>
                  </a:lnTo>
                  <a:lnTo>
                    <a:pt x="999045" y="1998090"/>
                  </a:lnTo>
                  <a:lnTo>
                    <a:pt x="1047449" y="1996938"/>
                  </a:lnTo>
                  <a:lnTo>
                    <a:pt x="1095259" y="1993517"/>
                  </a:lnTo>
                  <a:lnTo>
                    <a:pt x="1142422" y="1987879"/>
                  </a:lnTo>
                  <a:lnTo>
                    <a:pt x="1188885" y="1980076"/>
                  </a:lnTo>
                  <a:lnTo>
                    <a:pt x="1234597" y="1970162"/>
                  </a:lnTo>
                  <a:lnTo>
                    <a:pt x="1279506" y="1958187"/>
                  </a:lnTo>
                  <a:lnTo>
                    <a:pt x="1323558" y="1944205"/>
                  </a:lnTo>
                  <a:lnTo>
                    <a:pt x="1366701" y="1928267"/>
                  </a:lnTo>
                  <a:lnTo>
                    <a:pt x="1408884" y="1910427"/>
                  </a:lnTo>
                  <a:lnTo>
                    <a:pt x="1450054" y="1890736"/>
                  </a:lnTo>
                  <a:lnTo>
                    <a:pt x="1490158" y="1869247"/>
                  </a:lnTo>
                  <a:lnTo>
                    <a:pt x="1529144" y="1846012"/>
                  </a:lnTo>
                  <a:lnTo>
                    <a:pt x="1566960" y="1821083"/>
                  </a:lnTo>
                  <a:lnTo>
                    <a:pt x="1603553" y="1794513"/>
                  </a:lnTo>
                  <a:lnTo>
                    <a:pt x="1638871" y="1766354"/>
                  </a:lnTo>
                  <a:lnTo>
                    <a:pt x="1672863" y="1736659"/>
                  </a:lnTo>
                  <a:lnTo>
                    <a:pt x="1705475" y="1705479"/>
                  </a:lnTo>
                  <a:lnTo>
                    <a:pt x="1736654" y="1672868"/>
                  </a:lnTo>
                  <a:lnTo>
                    <a:pt x="1766350" y="1638877"/>
                  </a:lnTo>
                  <a:lnTo>
                    <a:pt x="1794509" y="1603558"/>
                  </a:lnTo>
                  <a:lnTo>
                    <a:pt x="1821079" y="1566965"/>
                  </a:lnTo>
                  <a:lnTo>
                    <a:pt x="1846008" y="1529149"/>
                  </a:lnTo>
                  <a:lnTo>
                    <a:pt x="1869244" y="1490163"/>
                  </a:lnTo>
                  <a:lnTo>
                    <a:pt x="1890733" y="1450059"/>
                  </a:lnTo>
                  <a:lnTo>
                    <a:pt x="1910425" y="1408889"/>
                  </a:lnTo>
                  <a:lnTo>
                    <a:pt x="1928265" y="1366707"/>
                  </a:lnTo>
                  <a:lnTo>
                    <a:pt x="1944203" y="1323563"/>
                  </a:lnTo>
                  <a:lnTo>
                    <a:pt x="1958186" y="1279510"/>
                  </a:lnTo>
                  <a:lnTo>
                    <a:pt x="1970161" y="1234601"/>
                  </a:lnTo>
                  <a:lnTo>
                    <a:pt x="1980076" y="1188889"/>
                  </a:lnTo>
                  <a:lnTo>
                    <a:pt x="1987879" y="1142424"/>
                  </a:lnTo>
                  <a:lnTo>
                    <a:pt x="1993517" y="1095261"/>
                  </a:lnTo>
                  <a:lnTo>
                    <a:pt x="1996938" y="1047450"/>
                  </a:lnTo>
                  <a:lnTo>
                    <a:pt x="1998091" y="999045"/>
                  </a:lnTo>
                  <a:lnTo>
                    <a:pt x="1996938" y="950641"/>
                  </a:lnTo>
                  <a:lnTo>
                    <a:pt x="1993517" y="902831"/>
                  </a:lnTo>
                  <a:lnTo>
                    <a:pt x="1987879" y="855668"/>
                  </a:lnTo>
                  <a:lnTo>
                    <a:pt x="1980076" y="809205"/>
                  </a:lnTo>
                  <a:lnTo>
                    <a:pt x="1970161" y="763493"/>
                  </a:lnTo>
                  <a:lnTo>
                    <a:pt x="1958186" y="718584"/>
                  </a:lnTo>
                  <a:lnTo>
                    <a:pt x="1944203" y="674532"/>
                  </a:lnTo>
                  <a:lnTo>
                    <a:pt x="1928265" y="631389"/>
                  </a:lnTo>
                  <a:lnTo>
                    <a:pt x="1910425" y="589206"/>
                  </a:lnTo>
                  <a:lnTo>
                    <a:pt x="1890733" y="548036"/>
                  </a:lnTo>
                  <a:lnTo>
                    <a:pt x="1869244" y="507932"/>
                  </a:lnTo>
                  <a:lnTo>
                    <a:pt x="1846008" y="468946"/>
                  </a:lnTo>
                  <a:lnTo>
                    <a:pt x="1821079" y="431130"/>
                  </a:lnTo>
                  <a:lnTo>
                    <a:pt x="1794509" y="394537"/>
                  </a:lnTo>
                  <a:lnTo>
                    <a:pt x="1766350" y="359219"/>
                  </a:lnTo>
                  <a:lnTo>
                    <a:pt x="1736654" y="325227"/>
                  </a:lnTo>
                  <a:lnTo>
                    <a:pt x="1705475" y="292615"/>
                  </a:lnTo>
                  <a:lnTo>
                    <a:pt x="1672863" y="261436"/>
                  </a:lnTo>
                  <a:lnTo>
                    <a:pt x="1638871" y="231740"/>
                  </a:lnTo>
                  <a:lnTo>
                    <a:pt x="1603553" y="203581"/>
                  </a:lnTo>
                  <a:lnTo>
                    <a:pt x="1566960" y="177011"/>
                  </a:lnTo>
                  <a:lnTo>
                    <a:pt x="1529144" y="152082"/>
                  </a:lnTo>
                  <a:lnTo>
                    <a:pt x="1490158" y="128846"/>
                  </a:lnTo>
                  <a:lnTo>
                    <a:pt x="1450054" y="107357"/>
                  </a:lnTo>
                  <a:lnTo>
                    <a:pt x="1408884" y="87665"/>
                  </a:lnTo>
                  <a:lnTo>
                    <a:pt x="1366701" y="69825"/>
                  </a:lnTo>
                  <a:lnTo>
                    <a:pt x="1323558" y="53887"/>
                  </a:lnTo>
                  <a:lnTo>
                    <a:pt x="1279506" y="39904"/>
                  </a:lnTo>
                  <a:lnTo>
                    <a:pt x="1234597" y="27929"/>
                  </a:lnTo>
                  <a:lnTo>
                    <a:pt x="1188885" y="18014"/>
                  </a:lnTo>
                  <a:lnTo>
                    <a:pt x="1142422" y="10211"/>
                  </a:lnTo>
                  <a:lnTo>
                    <a:pt x="1095259" y="4573"/>
                  </a:lnTo>
                  <a:lnTo>
                    <a:pt x="1047449" y="1152"/>
                  </a:lnTo>
                  <a:lnTo>
                    <a:pt x="999045" y="0"/>
                  </a:lnTo>
                  <a:close/>
                </a:path>
              </a:pathLst>
            </a:custGeom>
            <a:solidFill>
              <a:srgbClr val="FB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29">
            <a:extLst>
              <a:ext uri="{FF2B5EF4-FFF2-40B4-BE49-F238E27FC236}">
                <a16:creationId xmlns:a16="http://schemas.microsoft.com/office/drawing/2014/main" id="{61A94513-ACD8-498A-BD9A-6545D9C7C4B8}"/>
              </a:ext>
            </a:extLst>
          </p:cNvPr>
          <p:cNvGrpSpPr/>
          <p:nvPr userDrawn="1"/>
        </p:nvGrpSpPr>
        <p:grpSpPr>
          <a:xfrm>
            <a:off x="1270" y="5993765"/>
            <a:ext cx="12190730" cy="864235"/>
            <a:chOff x="0" y="6696011"/>
            <a:chExt cx="12190730" cy="864235"/>
          </a:xfrm>
        </p:grpSpPr>
        <p:sp>
          <p:nvSpPr>
            <p:cNvPr id="15" name="object 30">
              <a:extLst>
                <a:ext uri="{FF2B5EF4-FFF2-40B4-BE49-F238E27FC236}">
                  <a16:creationId xmlns:a16="http://schemas.microsoft.com/office/drawing/2014/main" id="{03AFF242-91AC-46DA-85EE-25965B494C55}"/>
                </a:ext>
              </a:extLst>
            </p:cNvPr>
            <p:cNvSpPr/>
            <p:nvPr/>
          </p:nvSpPr>
          <p:spPr>
            <a:xfrm>
              <a:off x="0" y="6696011"/>
              <a:ext cx="12190730" cy="864235"/>
            </a:xfrm>
            <a:custGeom>
              <a:avLst/>
              <a:gdLst/>
              <a:ahLst/>
              <a:cxnLst/>
              <a:rect l="l" t="t" r="r" b="b"/>
              <a:pathLst>
                <a:path w="10692130" h="864234">
                  <a:moveTo>
                    <a:pt x="10692003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0692003" y="86399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31">
              <a:extLst>
                <a:ext uri="{FF2B5EF4-FFF2-40B4-BE49-F238E27FC236}">
                  <a16:creationId xmlns:a16="http://schemas.microsoft.com/office/drawing/2014/main" id="{26B01702-902F-47C1-AC69-CD0E8D0D9ED6}"/>
                </a:ext>
              </a:extLst>
            </p:cNvPr>
            <p:cNvSpPr/>
            <p:nvPr/>
          </p:nvSpPr>
          <p:spPr>
            <a:xfrm>
              <a:off x="503186" y="6830546"/>
              <a:ext cx="837972" cy="5371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3754022" y="1869257"/>
            <a:ext cx="51054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Votre sous titre</a:t>
            </a:r>
          </a:p>
        </p:txBody>
      </p:sp>
      <p:sp>
        <p:nvSpPr>
          <p:cNvPr id="18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1224126" y="2755984"/>
            <a:ext cx="4389595" cy="26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9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6306722" y="2760772"/>
            <a:ext cx="4561056" cy="268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20" name="Espace réservé du contenu 22"/>
          <p:cNvSpPr>
            <a:spLocks noGrp="1"/>
          </p:cNvSpPr>
          <p:nvPr>
            <p:ph sz="quarter" idx="13" hasCustomPrompt="1"/>
          </p:nvPr>
        </p:nvSpPr>
        <p:spPr>
          <a:xfrm>
            <a:off x="1350646" y="577062"/>
            <a:ext cx="1260475" cy="141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ea typeface="Agile Bold" panose="02010804040207020203" pitchFamily="50" charset="0"/>
              </a:defRPr>
            </a:lvl1pPr>
            <a:lvl2pPr>
              <a:defRPr/>
            </a:lvl2pPr>
          </a:lstStyle>
          <a:p>
            <a:pPr lvl="0"/>
            <a:r>
              <a:rPr lang="fr-FR" dirty="0" smtClean="0"/>
              <a:t>TITRE / FOCUS</a:t>
            </a:r>
          </a:p>
        </p:txBody>
      </p:sp>
      <p:sp>
        <p:nvSpPr>
          <p:cNvPr id="21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3754022" y="598467"/>
            <a:ext cx="7704914" cy="1194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Votre titre</a:t>
            </a:r>
          </a:p>
        </p:txBody>
      </p:sp>
    </p:spTree>
    <p:extLst>
      <p:ext uri="{BB962C8B-B14F-4D97-AF65-F5344CB8AC3E}">
        <p14:creationId xmlns:p14="http://schemas.microsoft.com/office/powerpoint/2010/main" val="1951020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75D66F8-1AC8-4903-8DF1-9E10C03F29B4}"/>
              </a:ext>
            </a:extLst>
          </p:cNvPr>
          <p:cNvSpPr/>
          <p:nvPr userDrawn="1"/>
        </p:nvSpPr>
        <p:spPr>
          <a:xfrm>
            <a:off x="0" y="-1"/>
            <a:ext cx="12192000" cy="5993841"/>
          </a:xfrm>
          <a:custGeom>
            <a:avLst/>
            <a:gdLst/>
            <a:ahLst/>
            <a:cxnLst/>
            <a:rect l="l" t="t" r="r" b="b"/>
            <a:pathLst>
              <a:path w="10692130" h="6696075">
                <a:moveTo>
                  <a:pt x="0" y="6695998"/>
                </a:moveTo>
                <a:lnTo>
                  <a:pt x="10692003" y="6695998"/>
                </a:lnTo>
                <a:lnTo>
                  <a:pt x="10692003" y="0"/>
                </a:lnTo>
                <a:lnTo>
                  <a:pt x="0" y="0"/>
                </a:lnTo>
                <a:lnTo>
                  <a:pt x="0" y="6695998"/>
                </a:lnTo>
                <a:close/>
              </a:path>
            </a:pathLst>
          </a:custGeom>
          <a:solidFill>
            <a:srgbClr val="9CD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2348BD2C-F2B5-4F86-9C55-67B478DA10CD}"/>
              </a:ext>
            </a:extLst>
          </p:cNvPr>
          <p:cNvGrpSpPr/>
          <p:nvPr userDrawn="1"/>
        </p:nvGrpSpPr>
        <p:grpSpPr>
          <a:xfrm>
            <a:off x="0" y="2295926"/>
            <a:ext cx="12192000" cy="3630610"/>
            <a:chOff x="6350" y="2736011"/>
            <a:chExt cx="10686084" cy="388810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F99599C1-385E-4405-BAA3-7F6E0BF3E96B}"/>
                </a:ext>
              </a:extLst>
            </p:cNvPr>
            <p:cNvSpPr/>
            <p:nvPr/>
          </p:nvSpPr>
          <p:spPr>
            <a:xfrm>
              <a:off x="6350" y="2736011"/>
              <a:ext cx="5319395" cy="3888104"/>
            </a:xfrm>
            <a:custGeom>
              <a:avLst/>
              <a:gdLst/>
              <a:ahLst/>
              <a:cxnLst/>
              <a:rect l="l" t="t" r="r" b="b"/>
              <a:pathLst>
                <a:path w="5319395" h="3888104">
                  <a:moveTo>
                    <a:pt x="5319039" y="0"/>
                  </a:moveTo>
                  <a:lnTo>
                    <a:pt x="0" y="0"/>
                  </a:lnTo>
                  <a:lnTo>
                    <a:pt x="0" y="3887990"/>
                  </a:lnTo>
                  <a:lnTo>
                    <a:pt x="5319039" y="3887990"/>
                  </a:lnTo>
                  <a:lnTo>
                    <a:pt x="5319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3A3C2D62-5A8B-44F2-A702-63B9F63E6B04}"/>
                </a:ext>
              </a:extLst>
            </p:cNvPr>
            <p:cNvSpPr/>
            <p:nvPr/>
          </p:nvSpPr>
          <p:spPr>
            <a:xfrm>
              <a:off x="5315889" y="2736011"/>
              <a:ext cx="5376545" cy="3888104"/>
            </a:xfrm>
            <a:custGeom>
              <a:avLst/>
              <a:gdLst/>
              <a:ahLst/>
              <a:cxnLst/>
              <a:rect l="l" t="t" r="r" b="b"/>
              <a:pathLst>
                <a:path w="5376545" h="3888104">
                  <a:moveTo>
                    <a:pt x="5376113" y="0"/>
                  </a:moveTo>
                  <a:lnTo>
                    <a:pt x="0" y="0"/>
                  </a:lnTo>
                  <a:lnTo>
                    <a:pt x="0" y="3887990"/>
                  </a:lnTo>
                  <a:lnTo>
                    <a:pt x="5376113" y="3887990"/>
                  </a:lnTo>
                  <a:lnTo>
                    <a:pt x="537611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13">
            <a:extLst>
              <a:ext uri="{FF2B5EF4-FFF2-40B4-BE49-F238E27FC236}">
                <a16:creationId xmlns:a16="http://schemas.microsoft.com/office/drawing/2014/main" id="{664180BB-CA24-4C1F-A4EA-610DAE34EBBE}"/>
              </a:ext>
            </a:extLst>
          </p:cNvPr>
          <p:cNvSpPr/>
          <p:nvPr userDrawn="1"/>
        </p:nvSpPr>
        <p:spPr>
          <a:xfrm>
            <a:off x="5909863" y="292697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003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29">
            <a:extLst>
              <a:ext uri="{FF2B5EF4-FFF2-40B4-BE49-F238E27FC236}">
                <a16:creationId xmlns:a16="http://schemas.microsoft.com/office/drawing/2014/main" id="{61A94513-ACD8-498A-BD9A-6545D9C7C4B8}"/>
              </a:ext>
            </a:extLst>
          </p:cNvPr>
          <p:cNvGrpSpPr/>
          <p:nvPr userDrawn="1"/>
        </p:nvGrpSpPr>
        <p:grpSpPr>
          <a:xfrm>
            <a:off x="0" y="5993765"/>
            <a:ext cx="12192000" cy="864235"/>
            <a:chOff x="0" y="6696011"/>
            <a:chExt cx="12192000" cy="864235"/>
          </a:xfrm>
        </p:grpSpPr>
        <p:sp>
          <p:nvSpPr>
            <p:cNvPr id="9" name="object 30">
              <a:extLst>
                <a:ext uri="{FF2B5EF4-FFF2-40B4-BE49-F238E27FC236}">
                  <a16:creationId xmlns:a16="http://schemas.microsoft.com/office/drawing/2014/main" id="{03AFF242-91AC-46DA-85EE-25965B494C55}"/>
                </a:ext>
              </a:extLst>
            </p:cNvPr>
            <p:cNvSpPr/>
            <p:nvPr/>
          </p:nvSpPr>
          <p:spPr>
            <a:xfrm>
              <a:off x="0" y="6696011"/>
              <a:ext cx="12192000" cy="864235"/>
            </a:xfrm>
            <a:custGeom>
              <a:avLst/>
              <a:gdLst/>
              <a:ahLst/>
              <a:cxnLst/>
              <a:rect l="l" t="t" r="r" b="b"/>
              <a:pathLst>
                <a:path w="10692130" h="864234">
                  <a:moveTo>
                    <a:pt x="10692003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0692003" y="86399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1">
              <a:extLst>
                <a:ext uri="{FF2B5EF4-FFF2-40B4-BE49-F238E27FC236}">
                  <a16:creationId xmlns:a16="http://schemas.microsoft.com/office/drawing/2014/main" id="{26B01702-902F-47C1-AC69-CD0E8D0D9ED6}"/>
                </a:ext>
              </a:extLst>
            </p:cNvPr>
            <p:cNvSpPr/>
            <p:nvPr/>
          </p:nvSpPr>
          <p:spPr>
            <a:xfrm>
              <a:off x="503186" y="6830546"/>
              <a:ext cx="837972" cy="5371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325857" y="2659454"/>
            <a:ext cx="5393422" cy="2903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2" name="Espace réservé du contenu 19"/>
          <p:cNvSpPr>
            <a:spLocks noGrp="1"/>
          </p:cNvSpPr>
          <p:nvPr>
            <p:ph sz="quarter" idx="11"/>
          </p:nvPr>
        </p:nvSpPr>
        <p:spPr>
          <a:xfrm>
            <a:off x="6396272" y="2659454"/>
            <a:ext cx="5457231" cy="2903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>
              <a:defRPr sz="1600" baseline="0">
                <a:solidFill>
                  <a:schemeClr val="bg1"/>
                </a:solidFill>
                <a:latin typeface="+mn-lt"/>
              </a:defRPr>
            </a:lvl2pPr>
            <a:lvl3pPr>
              <a:defRPr sz="1600" baseline="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3662412" y="1741715"/>
            <a:ext cx="51054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LOREM IPSUM DOLOR SIR AMET</a:t>
            </a:r>
          </a:p>
        </p:txBody>
      </p:sp>
      <p:sp>
        <p:nvSpPr>
          <p:cNvPr id="14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2854079" y="504931"/>
            <a:ext cx="6483841" cy="1194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Votre titre</a:t>
            </a:r>
          </a:p>
        </p:txBody>
      </p:sp>
    </p:spTree>
    <p:extLst>
      <p:ext uri="{BB962C8B-B14F-4D97-AF65-F5344CB8AC3E}">
        <p14:creationId xmlns:p14="http://schemas.microsoft.com/office/powerpoint/2010/main" val="96264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980B744A-5539-42C7-9AFD-11723CCDA2F2}"/>
              </a:ext>
            </a:extLst>
          </p:cNvPr>
          <p:cNvSpPr/>
          <p:nvPr userDrawn="1"/>
        </p:nvSpPr>
        <p:spPr>
          <a:xfrm>
            <a:off x="5745445" y="443028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003" y="0"/>
                </a:lnTo>
              </a:path>
            </a:pathLst>
          </a:custGeom>
          <a:ln w="50800">
            <a:solidFill>
              <a:srgbClr val="9CD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B1FA29A5-354A-46CB-8CCD-8ED80B0308EC}"/>
              </a:ext>
            </a:extLst>
          </p:cNvPr>
          <p:cNvGrpSpPr/>
          <p:nvPr userDrawn="1"/>
        </p:nvGrpSpPr>
        <p:grpSpPr>
          <a:xfrm>
            <a:off x="0" y="5849620"/>
            <a:ext cx="12192000" cy="1008240"/>
            <a:chOff x="0" y="6552006"/>
            <a:chExt cx="12192000" cy="100824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4FF485DA-2BA7-4C99-903E-7AEB611911F6}"/>
                </a:ext>
              </a:extLst>
            </p:cNvPr>
            <p:cNvSpPr/>
            <p:nvPr/>
          </p:nvSpPr>
          <p:spPr>
            <a:xfrm>
              <a:off x="0" y="6552006"/>
              <a:ext cx="12192000" cy="144005"/>
            </a:xfrm>
            <a:custGeom>
              <a:avLst/>
              <a:gdLst/>
              <a:ahLst/>
              <a:cxnLst/>
              <a:rect l="l" t="t" r="r" b="b"/>
              <a:pathLst>
                <a:path w="10692130" h="144145">
                  <a:moveTo>
                    <a:pt x="10692003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10692003" y="14399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B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905D9DAF-34D3-46AC-9E96-005D78B2BB0B}"/>
                </a:ext>
              </a:extLst>
            </p:cNvPr>
            <p:cNvSpPr/>
            <p:nvPr/>
          </p:nvSpPr>
          <p:spPr>
            <a:xfrm>
              <a:off x="0" y="6696011"/>
              <a:ext cx="12192000" cy="864235"/>
            </a:xfrm>
            <a:custGeom>
              <a:avLst/>
              <a:gdLst/>
              <a:ahLst/>
              <a:cxnLst/>
              <a:rect l="l" t="t" r="r" b="b"/>
              <a:pathLst>
                <a:path w="10692130" h="864234">
                  <a:moveTo>
                    <a:pt x="10692003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0692003" y="86399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6314B28C-8942-4203-ADBB-7FDCEC129C1A}"/>
                </a:ext>
              </a:extLst>
            </p:cNvPr>
            <p:cNvSpPr/>
            <p:nvPr/>
          </p:nvSpPr>
          <p:spPr>
            <a:xfrm>
              <a:off x="503186" y="6830546"/>
              <a:ext cx="837972" cy="5371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3543300" y="1876567"/>
            <a:ext cx="51054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Votre sous titre</a:t>
            </a:r>
          </a:p>
        </p:txBody>
      </p:sp>
      <p:sp>
        <p:nvSpPr>
          <p:cNvPr id="9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2601855" y="610491"/>
            <a:ext cx="6483841" cy="1194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Votre titre</a:t>
            </a:r>
          </a:p>
        </p:txBody>
      </p:sp>
      <p:sp>
        <p:nvSpPr>
          <p:cNvPr id="10" name="Espace réservé du tableau 11"/>
          <p:cNvSpPr>
            <a:spLocks noGrp="1"/>
          </p:cNvSpPr>
          <p:nvPr>
            <p:ph type="tbl" sz="quarter" idx="15"/>
          </p:nvPr>
        </p:nvSpPr>
        <p:spPr>
          <a:xfrm>
            <a:off x="922172" y="2610758"/>
            <a:ext cx="10228154" cy="2895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18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EAC96154-CF61-482C-85B8-EC4AA7B0504A}"/>
              </a:ext>
            </a:extLst>
          </p:cNvPr>
          <p:cNvGrpSpPr/>
          <p:nvPr userDrawn="1"/>
        </p:nvGrpSpPr>
        <p:grpSpPr>
          <a:xfrm>
            <a:off x="0" y="0"/>
            <a:ext cx="5045710" cy="6858000"/>
            <a:chOff x="0" y="8"/>
            <a:chExt cx="5045710" cy="7560309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1EDD5D27-1586-43A2-875D-125E72A243A1}"/>
                </a:ext>
              </a:extLst>
            </p:cNvPr>
            <p:cNvSpPr/>
            <p:nvPr/>
          </p:nvSpPr>
          <p:spPr>
            <a:xfrm>
              <a:off x="0" y="8"/>
              <a:ext cx="5045710" cy="7560309"/>
            </a:xfrm>
            <a:custGeom>
              <a:avLst/>
              <a:gdLst/>
              <a:ahLst/>
              <a:cxnLst/>
              <a:rect l="l" t="t" r="r" b="b"/>
              <a:pathLst>
                <a:path w="5045710" h="7560309">
                  <a:moveTo>
                    <a:pt x="1211351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5045557" y="7559992"/>
                  </a:lnTo>
                  <a:lnTo>
                    <a:pt x="1211351" y="0"/>
                  </a:lnTo>
                  <a:close/>
                </a:path>
              </a:pathLst>
            </a:custGeom>
            <a:solidFill>
              <a:srgbClr val="FB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9B47130-10BB-4745-8A8A-64350BB96806}"/>
                </a:ext>
              </a:extLst>
            </p:cNvPr>
            <p:cNvSpPr/>
            <p:nvPr/>
          </p:nvSpPr>
          <p:spPr>
            <a:xfrm>
              <a:off x="2832100" y="352425"/>
              <a:ext cx="486409" cy="0"/>
            </a:xfrm>
            <a:custGeom>
              <a:avLst/>
              <a:gdLst/>
              <a:ahLst/>
              <a:cxnLst/>
              <a:rect l="l" t="t" r="r" b="b"/>
              <a:pathLst>
                <a:path w="486410">
                  <a:moveTo>
                    <a:pt x="0" y="0"/>
                  </a:moveTo>
                  <a:lnTo>
                    <a:pt x="486003" y="0"/>
                  </a:lnTo>
                </a:path>
              </a:pathLst>
            </a:custGeom>
            <a:ln w="50800">
              <a:solidFill>
                <a:srgbClr val="9CD8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8">
            <a:extLst>
              <a:ext uri="{FF2B5EF4-FFF2-40B4-BE49-F238E27FC236}">
                <a16:creationId xmlns:a16="http://schemas.microsoft.com/office/drawing/2014/main" id="{6092EAC5-A89E-48F3-BA83-E0380B0F41F0}"/>
              </a:ext>
            </a:extLst>
          </p:cNvPr>
          <p:cNvGrpSpPr/>
          <p:nvPr userDrawn="1"/>
        </p:nvGrpSpPr>
        <p:grpSpPr>
          <a:xfrm>
            <a:off x="0" y="5993694"/>
            <a:ext cx="12192000" cy="864235"/>
            <a:chOff x="0" y="6696011"/>
            <a:chExt cx="12192000" cy="864235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D8869E60-10BE-483E-AF2C-B64653E83E0C}"/>
                </a:ext>
              </a:extLst>
            </p:cNvPr>
            <p:cNvSpPr/>
            <p:nvPr/>
          </p:nvSpPr>
          <p:spPr>
            <a:xfrm>
              <a:off x="0" y="6696011"/>
              <a:ext cx="12192000" cy="864235"/>
            </a:xfrm>
            <a:custGeom>
              <a:avLst/>
              <a:gdLst/>
              <a:ahLst/>
              <a:cxnLst/>
              <a:rect l="l" t="t" r="r" b="b"/>
              <a:pathLst>
                <a:path w="10692130" h="864234">
                  <a:moveTo>
                    <a:pt x="10692003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0692003" y="86399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F83C08C6-896F-4965-AE2C-E58A5E7E097B}"/>
                </a:ext>
              </a:extLst>
            </p:cNvPr>
            <p:cNvSpPr/>
            <p:nvPr/>
          </p:nvSpPr>
          <p:spPr>
            <a:xfrm>
              <a:off x="503186" y="6830546"/>
              <a:ext cx="837972" cy="5371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2832100" y="1338116"/>
            <a:ext cx="9020376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LOREM IPSUM DOLOR SIR AMET</a:t>
            </a:r>
          </a:p>
        </p:txBody>
      </p:sp>
      <p:sp>
        <p:nvSpPr>
          <p:cNvPr id="10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2719248" y="567266"/>
            <a:ext cx="9133228" cy="8939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aseline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Votre titre</a:t>
            </a:r>
          </a:p>
        </p:txBody>
      </p:sp>
      <p:sp>
        <p:nvSpPr>
          <p:cNvPr id="11" name="Espace réservé du contenu 19"/>
          <p:cNvSpPr>
            <a:spLocks noGrp="1"/>
          </p:cNvSpPr>
          <p:nvPr>
            <p:ph sz="quarter" idx="12"/>
          </p:nvPr>
        </p:nvSpPr>
        <p:spPr>
          <a:xfrm>
            <a:off x="4737100" y="2002420"/>
            <a:ext cx="7115376" cy="374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855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7043E253-3898-4D88-8D64-32B5015E914F}"/>
              </a:ext>
            </a:extLst>
          </p:cNvPr>
          <p:cNvGrpSpPr/>
          <p:nvPr userDrawn="1"/>
        </p:nvGrpSpPr>
        <p:grpSpPr>
          <a:xfrm>
            <a:off x="0" y="8"/>
            <a:ext cx="8440931" cy="6878807"/>
            <a:chOff x="0" y="8"/>
            <a:chExt cx="8440931" cy="7560309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8E410032-36BF-402B-B7B3-890E4561F2B4}"/>
                </a:ext>
              </a:extLst>
            </p:cNvPr>
            <p:cNvSpPr/>
            <p:nvPr/>
          </p:nvSpPr>
          <p:spPr>
            <a:xfrm>
              <a:off x="0" y="8"/>
              <a:ext cx="4613910" cy="7560309"/>
            </a:xfrm>
            <a:custGeom>
              <a:avLst/>
              <a:gdLst/>
              <a:ahLst/>
              <a:cxnLst/>
              <a:rect l="l" t="t" r="r" b="b"/>
              <a:pathLst>
                <a:path w="4613910" h="7560309">
                  <a:moveTo>
                    <a:pt x="779348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4613554" y="7559992"/>
                  </a:lnTo>
                  <a:lnTo>
                    <a:pt x="779348" y="0"/>
                  </a:lnTo>
                  <a:close/>
                </a:path>
              </a:pathLst>
            </a:custGeom>
            <a:solidFill>
              <a:srgbClr val="FB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902E50-ABA3-4E24-8421-F13C110A2D64}"/>
                </a:ext>
              </a:extLst>
            </p:cNvPr>
            <p:cNvSpPr/>
            <p:nvPr/>
          </p:nvSpPr>
          <p:spPr>
            <a:xfrm>
              <a:off x="0" y="401048"/>
              <a:ext cx="4645025" cy="7158990"/>
            </a:xfrm>
            <a:custGeom>
              <a:avLst/>
              <a:gdLst/>
              <a:ahLst/>
              <a:cxnLst/>
              <a:rect l="l" t="t" r="r" b="b"/>
              <a:pathLst>
                <a:path w="4645025" h="7158990">
                  <a:moveTo>
                    <a:pt x="1989556" y="0"/>
                  </a:moveTo>
                  <a:lnTo>
                    <a:pt x="0" y="482003"/>
                  </a:lnTo>
                  <a:lnTo>
                    <a:pt x="0" y="7158951"/>
                  </a:lnTo>
                  <a:lnTo>
                    <a:pt x="2341333" y="7158951"/>
                  </a:lnTo>
                  <a:lnTo>
                    <a:pt x="4644974" y="5235740"/>
                  </a:lnTo>
                  <a:lnTo>
                    <a:pt x="1989556" y="0"/>
                  </a:lnTo>
                  <a:close/>
                </a:path>
              </a:pathLst>
            </a:custGeom>
            <a:solidFill>
              <a:srgbClr val="9CD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3D638407-F16F-43F3-A714-B10EE602226F}"/>
                </a:ext>
              </a:extLst>
            </p:cNvPr>
            <p:cNvSpPr/>
            <p:nvPr/>
          </p:nvSpPr>
          <p:spPr>
            <a:xfrm>
              <a:off x="5743464" y="401048"/>
              <a:ext cx="2697467" cy="173969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647BC40-93CE-4CE2-8F2B-D6C73F5DF28A}"/>
              </a:ext>
            </a:extLst>
          </p:cNvPr>
          <p:cNvGrpSpPr/>
          <p:nvPr userDrawn="1"/>
        </p:nvGrpSpPr>
        <p:grpSpPr>
          <a:xfrm>
            <a:off x="5474807" y="4689073"/>
            <a:ext cx="5590959" cy="1647418"/>
            <a:chOff x="4583557" y="5534025"/>
            <a:chExt cx="5590959" cy="1647418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DD1522CB-4B30-4904-97FB-D96BE1055672}"/>
                </a:ext>
              </a:extLst>
            </p:cNvPr>
            <p:cNvSpPr/>
            <p:nvPr/>
          </p:nvSpPr>
          <p:spPr>
            <a:xfrm>
              <a:off x="5105311" y="5534025"/>
              <a:ext cx="5069205" cy="0"/>
            </a:xfrm>
            <a:custGeom>
              <a:avLst/>
              <a:gdLst/>
              <a:ahLst/>
              <a:cxnLst/>
              <a:rect l="l" t="t" r="r" b="b"/>
              <a:pathLst>
                <a:path w="5069205">
                  <a:moveTo>
                    <a:pt x="0" y="0"/>
                  </a:moveTo>
                  <a:lnTo>
                    <a:pt x="5068697" y="0"/>
                  </a:lnTo>
                </a:path>
              </a:pathLst>
            </a:custGeom>
            <a:ln w="12700">
              <a:solidFill>
                <a:srgbClr val="3641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49974B76-B200-452B-9A8B-908F9353C8BE}"/>
                </a:ext>
              </a:extLst>
            </p:cNvPr>
            <p:cNvSpPr/>
            <p:nvPr/>
          </p:nvSpPr>
          <p:spPr>
            <a:xfrm>
              <a:off x="8984091" y="5825767"/>
              <a:ext cx="1190425" cy="64517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DB01ED7F-C78C-4D10-A5DA-31A0C86BD493}"/>
                </a:ext>
              </a:extLst>
            </p:cNvPr>
            <p:cNvSpPr/>
            <p:nvPr/>
          </p:nvSpPr>
          <p:spPr>
            <a:xfrm>
              <a:off x="6557340" y="5957519"/>
              <a:ext cx="1115631" cy="517283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78665B43-B1F9-42E6-B366-2B8A186AA7CD}"/>
                </a:ext>
              </a:extLst>
            </p:cNvPr>
            <p:cNvSpPr/>
            <p:nvPr/>
          </p:nvSpPr>
          <p:spPr>
            <a:xfrm>
              <a:off x="7751991" y="6055842"/>
              <a:ext cx="1172705" cy="320648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281A17A4-3622-49C1-A82E-FF40488D4466}"/>
                </a:ext>
              </a:extLst>
            </p:cNvPr>
            <p:cNvSpPr/>
            <p:nvPr/>
          </p:nvSpPr>
          <p:spPr>
            <a:xfrm>
              <a:off x="4583557" y="5835422"/>
              <a:ext cx="1363268" cy="803565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99011E93-3B5A-4CDA-9022-F4193E818799}"/>
                </a:ext>
              </a:extLst>
            </p:cNvPr>
            <p:cNvSpPr/>
            <p:nvPr/>
          </p:nvSpPr>
          <p:spPr>
            <a:xfrm>
              <a:off x="5946825" y="5914567"/>
              <a:ext cx="541540" cy="301937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E69D72E5-0936-4E2A-B73C-5CB35DC1DA2B}"/>
                </a:ext>
              </a:extLst>
            </p:cNvPr>
            <p:cNvSpPr/>
            <p:nvPr/>
          </p:nvSpPr>
          <p:spPr>
            <a:xfrm>
              <a:off x="5885179" y="5914567"/>
              <a:ext cx="603186" cy="60319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5DDC382B-548D-4F6C-BC1F-11C63F0608F2}"/>
                </a:ext>
              </a:extLst>
            </p:cNvPr>
            <p:cNvSpPr/>
            <p:nvPr/>
          </p:nvSpPr>
          <p:spPr>
            <a:xfrm>
              <a:off x="5016220" y="6878815"/>
              <a:ext cx="863028" cy="269697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418F8DEB-815E-471C-9B7B-0DD55B53CF13}"/>
                </a:ext>
              </a:extLst>
            </p:cNvPr>
            <p:cNvSpPr/>
            <p:nvPr/>
          </p:nvSpPr>
          <p:spPr>
            <a:xfrm>
              <a:off x="7048140" y="6863820"/>
              <a:ext cx="151130" cy="145415"/>
            </a:xfrm>
            <a:custGeom>
              <a:avLst/>
              <a:gdLst/>
              <a:ahLst/>
              <a:cxnLst/>
              <a:rect l="l" t="t" r="r" b="b"/>
              <a:pathLst>
                <a:path w="151129" h="145415">
                  <a:moveTo>
                    <a:pt x="74282" y="0"/>
                  </a:moveTo>
                  <a:lnTo>
                    <a:pt x="44971" y="22612"/>
                  </a:lnTo>
                  <a:lnTo>
                    <a:pt x="21972" y="51909"/>
                  </a:lnTo>
                  <a:lnTo>
                    <a:pt x="6557" y="86576"/>
                  </a:lnTo>
                  <a:lnTo>
                    <a:pt x="0" y="125298"/>
                  </a:lnTo>
                  <a:lnTo>
                    <a:pt x="11035" y="128820"/>
                  </a:lnTo>
                  <a:lnTo>
                    <a:pt x="56337" y="139395"/>
                  </a:lnTo>
                  <a:lnTo>
                    <a:pt x="100117" y="144505"/>
                  </a:lnTo>
                  <a:lnTo>
                    <a:pt x="124592" y="145183"/>
                  </a:lnTo>
                  <a:lnTo>
                    <a:pt x="150507" y="144157"/>
                  </a:lnTo>
                  <a:lnTo>
                    <a:pt x="140129" y="85071"/>
                  </a:lnTo>
                  <a:lnTo>
                    <a:pt x="118433" y="43980"/>
                  </a:lnTo>
                  <a:lnTo>
                    <a:pt x="74282" y="0"/>
                  </a:lnTo>
                  <a:close/>
                </a:path>
              </a:pathLst>
            </a:custGeom>
            <a:solidFill>
              <a:srgbClr val="005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A932FD13-D656-44F1-B067-9DF24A907C7D}"/>
                </a:ext>
              </a:extLst>
            </p:cNvPr>
            <p:cNvSpPr/>
            <p:nvPr/>
          </p:nvSpPr>
          <p:spPr>
            <a:xfrm>
              <a:off x="7144133" y="6843883"/>
              <a:ext cx="195580" cy="162560"/>
            </a:xfrm>
            <a:custGeom>
              <a:avLst/>
              <a:gdLst/>
              <a:ahLst/>
              <a:cxnLst/>
              <a:rect l="l" t="t" r="r" b="b"/>
              <a:pathLst>
                <a:path w="195579" h="162559">
                  <a:moveTo>
                    <a:pt x="51053" y="0"/>
                  </a:moveTo>
                  <a:lnTo>
                    <a:pt x="37752" y="621"/>
                  </a:lnTo>
                  <a:lnTo>
                    <a:pt x="24779" y="2439"/>
                  </a:lnTo>
                  <a:lnTo>
                    <a:pt x="12179" y="5384"/>
                  </a:lnTo>
                  <a:lnTo>
                    <a:pt x="0" y="9385"/>
                  </a:lnTo>
                  <a:lnTo>
                    <a:pt x="12822" y="20620"/>
                  </a:lnTo>
                  <a:lnTo>
                    <a:pt x="27087" y="35560"/>
                  </a:lnTo>
                  <a:lnTo>
                    <a:pt x="54851" y="76784"/>
                  </a:lnTo>
                  <a:lnTo>
                    <a:pt x="69445" y="115327"/>
                  </a:lnTo>
                  <a:lnTo>
                    <a:pt x="75628" y="161937"/>
                  </a:lnTo>
                  <a:lnTo>
                    <a:pt x="104542" y="156838"/>
                  </a:lnTo>
                  <a:lnTo>
                    <a:pt x="134329" y="148882"/>
                  </a:lnTo>
                  <a:lnTo>
                    <a:pt x="164737" y="137706"/>
                  </a:lnTo>
                  <a:lnTo>
                    <a:pt x="195516" y="122948"/>
                  </a:lnTo>
                  <a:lnTo>
                    <a:pt x="177925" y="75021"/>
                  </a:lnTo>
                  <a:lnTo>
                    <a:pt x="146581" y="36491"/>
                  </a:lnTo>
                  <a:lnTo>
                    <a:pt x="104539" y="10504"/>
                  </a:lnTo>
                  <a:lnTo>
                    <a:pt x="54851" y="203"/>
                  </a:lnTo>
                  <a:lnTo>
                    <a:pt x="51053" y="0"/>
                  </a:lnTo>
                  <a:close/>
                </a:path>
              </a:pathLst>
            </a:custGeom>
            <a:solidFill>
              <a:srgbClr val="E30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C55D0F8E-5EA0-4C47-AB01-9D3A6325EAE1}"/>
                </a:ext>
              </a:extLst>
            </p:cNvPr>
            <p:cNvSpPr/>
            <p:nvPr/>
          </p:nvSpPr>
          <p:spPr>
            <a:xfrm>
              <a:off x="7175337" y="7015431"/>
              <a:ext cx="104139" cy="126364"/>
            </a:xfrm>
            <a:custGeom>
              <a:avLst/>
              <a:gdLst/>
              <a:ahLst/>
              <a:cxnLst/>
              <a:rect l="l" t="t" r="r" b="b"/>
              <a:pathLst>
                <a:path w="104140" h="126365">
                  <a:moveTo>
                    <a:pt x="103885" y="0"/>
                  </a:moveTo>
                  <a:lnTo>
                    <a:pt x="76668" y="7131"/>
                  </a:lnTo>
                  <a:lnTo>
                    <a:pt x="50166" y="12001"/>
                  </a:lnTo>
                  <a:lnTo>
                    <a:pt x="24552" y="14851"/>
                  </a:lnTo>
                  <a:lnTo>
                    <a:pt x="0" y="15925"/>
                  </a:lnTo>
                  <a:lnTo>
                    <a:pt x="12192" y="57921"/>
                  </a:lnTo>
                  <a:lnTo>
                    <a:pt x="28905" y="89519"/>
                  </a:lnTo>
                  <a:lnTo>
                    <a:pt x="46827" y="111805"/>
                  </a:lnTo>
                  <a:lnTo>
                    <a:pt x="62649" y="125869"/>
                  </a:lnTo>
                  <a:lnTo>
                    <a:pt x="68567" y="123774"/>
                  </a:lnTo>
                  <a:lnTo>
                    <a:pt x="66543" y="115699"/>
                  </a:lnTo>
                  <a:lnTo>
                    <a:pt x="65076" y="107400"/>
                  </a:lnTo>
                  <a:lnTo>
                    <a:pt x="64182" y="98906"/>
                  </a:lnTo>
                  <a:lnTo>
                    <a:pt x="63880" y="90246"/>
                  </a:lnTo>
                  <a:lnTo>
                    <a:pt x="66688" y="64015"/>
                  </a:lnTo>
                  <a:lnTo>
                    <a:pt x="74701" y="39817"/>
                  </a:lnTo>
                  <a:lnTo>
                    <a:pt x="87305" y="18272"/>
                  </a:lnTo>
                  <a:lnTo>
                    <a:pt x="103885" y="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34E03072-02D7-4C02-AF69-FCF25A1377B2}"/>
                </a:ext>
              </a:extLst>
            </p:cNvPr>
            <p:cNvSpPr/>
            <p:nvPr/>
          </p:nvSpPr>
          <p:spPr>
            <a:xfrm>
              <a:off x="7118724" y="7121954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20" h="14604">
                  <a:moveTo>
                    <a:pt x="12293" y="0"/>
                  </a:moveTo>
                  <a:lnTo>
                    <a:pt x="0" y="3898"/>
                  </a:lnTo>
                  <a:lnTo>
                    <a:pt x="6375" y="7886"/>
                  </a:lnTo>
                  <a:lnTo>
                    <a:pt x="12966" y="11303"/>
                  </a:lnTo>
                  <a:lnTo>
                    <a:pt x="19850" y="14274"/>
                  </a:lnTo>
                  <a:lnTo>
                    <a:pt x="17157" y="10033"/>
                  </a:lnTo>
                  <a:lnTo>
                    <a:pt x="14541" y="5295"/>
                  </a:lnTo>
                  <a:lnTo>
                    <a:pt x="12293" y="0"/>
                  </a:lnTo>
                  <a:close/>
                </a:path>
              </a:pathLst>
            </a:custGeom>
            <a:solidFill>
              <a:srgbClr val="E30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98867CB0-052C-497B-B371-D26279EE8375}"/>
                </a:ext>
              </a:extLst>
            </p:cNvPr>
            <p:cNvSpPr/>
            <p:nvPr/>
          </p:nvSpPr>
          <p:spPr>
            <a:xfrm>
              <a:off x="7138669" y="7097031"/>
              <a:ext cx="73025" cy="51435"/>
            </a:xfrm>
            <a:custGeom>
              <a:avLst/>
              <a:gdLst/>
              <a:ahLst/>
              <a:cxnLst/>
              <a:rect l="l" t="t" r="r" b="b"/>
              <a:pathLst>
                <a:path w="73025" h="51434">
                  <a:moveTo>
                    <a:pt x="36258" y="0"/>
                  </a:moveTo>
                  <a:lnTo>
                    <a:pt x="26753" y="2622"/>
                  </a:lnTo>
                  <a:lnTo>
                    <a:pt x="17538" y="4719"/>
                  </a:lnTo>
                  <a:lnTo>
                    <a:pt x="8619" y="6352"/>
                  </a:lnTo>
                  <a:lnTo>
                    <a:pt x="0" y="7581"/>
                  </a:lnTo>
                  <a:lnTo>
                    <a:pt x="4442" y="20852"/>
                  </a:lnTo>
                  <a:lnTo>
                    <a:pt x="30854" y="48532"/>
                  </a:lnTo>
                  <a:lnTo>
                    <a:pt x="56489" y="50863"/>
                  </a:lnTo>
                  <a:lnTo>
                    <a:pt x="61976" y="50863"/>
                  </a:lnTo>
                  <a:lnTo>
                    <a:pt x="67424" y="50558"/>
                  </a:lnTo>
                  <a:lnTo>
                    <a:pt x="72732" y="49936"/>
                  </a:lnTo>
                  <a:lnTo>
                    <a:pt x="63627" y="40458"/>
                  </a:lnTo>
                  <a:lnTo>
                    <a:pt x="54281" y="29073"/>
                  </a:lnTo>
                  <a:lnTo>
                    <a:pt x="45041" y="15635"/>
                  </a:lnTo>
                  <a:lnTo>
                    <a:pt x="36258" y="0"/>
                  </a:lnTo>
                  <a:close/>
                </a:path>
              </a:pathLst>
            </a:custGeom>
            <a:solidFill>
              <a:srgbClr val="005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id="{593DE2F8-BB92-4C3C-8378-FEE452D7A9CD}"/>
                </a:ext>
              </a:extLst>
            </p:cNvPr>
            <p:cNvSpPr/>
            <p:nvPr/>
          </p:nvSpPr>
          <p:spPr>
            <a:xfrm>
              <a:off x="7048879" y="7012366"/>
              <a:ext cx="120650" cy="80645"/>
            </a:xfrm>
            <a:custGeom>
              <a:avLst/>
              <a:gdLst/>
              <a:ahLst/>
              <a:cxnLst/>
              <a:rect l="l" t="t" r="r" b="b"/>
              <a:pathLst>
                <a:path w="120650" h="80645">
                  <a:moveTo>
                    <a:pt x="0" y="0"/>
                  </a:moveTo>
                  <a:lnTo>
                    <a:pt x="9912" y="40800"/>
                  </a:lnTo>
                  <a:lnTo>
                    <a:pt x="29730" y="76276"/>
                  </a:lnTo>
                  <a:lnTo>
                    <a:pt x="67703" y="80424"/>
                  </a:lnTo>
                  <a:lnTo>
                    <a:pt x="92513" y="78660"/>
                  </a:lnTo>
                  <a:lnTo>
                    <a:pt x="120535" y="72694"/>
                  </a:lnTo>
                  <a:lnTo>
                    <a:pt x="115836" y="60697"/>
                  </a:lnTo>
                  <a:lnTo>
                    <a:pt x="111628" y="47717"/>
                  </a:lnTo>
                  <a:lnTo>
                    <a:pt x="108003" y="33722"/>
                  </a:lnTo>
                  <a:lnTo>
                    <a:pt x="105054" y="18681"/>
                  </a:lnTo>
                  <a:lnTo>
                    <a:pt x="73153" y="16060"/>
                  </a:lnTo>
                  <a:lnTo>
                    <a:pt x="44683" y="11536"/>
                  </a:lnTo>
                  <a:lnTo>
                    <a:pt x="20134" y="5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32183BBB-9A16-4224-B95D-3032B19C04AF}"/>
                </a:ext>
              </a:extLst>
            </p:cNvPr>
            <p:cNvSpPr/>
            <p:nvPr/>
          </p:nvSpPr>
          <p:spPr>
            <a:xfrm>
              <a:off x="7092198" y="7104479"/>
              <a:ext cx="34925" cy="12065"/>
            </a:xfrm>
            <a:custGeom>
              <a:avLst/>
              <a:gdLst/>
              <a:ahLst/>
              <a:cxnLst/>
              <a:rect l="l" t="t" r="r" b="b"/>
              <a:pathLst>
                <a:path w="34925" h="12065">
                  <a:moveTo>
                    <a:pt x="0" y="0"/>
                  </a:moveTo>
                  <a:lnTo>
                    <a:pt x="4254" y="4279"/>
                  </a:lnTo>
                  <a:lnTo>
                    <a:pt x="8648" y="8204"/>
                  </a:lnTo>
                  <a:lnTo>
                    <a:pt x="13335" y="12014"/>
                  </a:lnTo>
                  <a:lnTo>
                    <a:pt x="34683" y="5105"/>
                  </a:lnTo>
                  <a:lnTo>
                    <a:pt x="33820" y="1193"/>
                  </a:lnTo>
                  <a:lnTo>
                    <a:pt x="26784" y="1536"/>
                  </a:lnTo>
                  <a:lnTo>
                    <a:pt x="14846" y="1536"/>
                  </a:lnTo>
                  <a:lnTo>
                    <a:pt x="7023" y="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2D508343-E3B6-43EA-A32B-9CE508CA6336}"/>
                </a:ext>
              </a:extLst>
            </p:cNvPr>
            <p:cNvSpPr/>
            <p:nvPr/>
          </p:nvSpPr>
          <p:spPr>
            <a:xfrm>
              <a:off x="7289317" y="7013803"/>
              <a:ext cx="423545" cy="167640"/>
            </a:xfrm>
            <a:custGeom>
              <a:avLst/>
              <a:gdLst/>
              <a:ahLst/>
              <a:cxnLst/>
              <a:rect l="l" t="t" r="r" b="b"/>
              <a:pathLst>
                <a:path w="423545" h="167640">
                  <a:moveTo>
                    <a:pt x="50965" y="43878"/>
                  </a:moveTo>
                  <a:lnTo>
                    <a:pt x="50088" y="34417"/>
                  </a:lnTo>
                  <a:lnTo>
                    <a:pt x="46977" y="27127"/>
                  </a:lnTo>
                  <a:lnTo>
                    <a:pt x="40894" y="22428"/>
                  </a:lnTo>
                  <a:lnTo>
                    <a:pt x="31102" y="20777"/>
                  </a:lnTo>
                  <a:lnTo>
                    <a:pt x="24765" y="20777"/>
                  </a:lnTo>
                  <a:lnTo>
                    <a:pt x="18288" y="23888"/>
                  </a:lnTo>
                  <a:lnTo>
                    <a:pt x="14490" y="30137"/>
                  </a:lnTo>
                  <a:lnTo>
                    <a:pt x="14160" y="30137"/>
                  </a:lnTo>
                  <a:lnTo>
                    <a:pt x="14160" y="22364"/>
                  </a:lnTo>
                  <a:lnTo>
                    <a:pt x="0" y="22364"/>
                  </a:lnTo>
                  <a:lnTo>
                    <a:pt x="0" y="78498"/>
                  </a:lnTo>
                  <a:lnTo>
                    <a:pt x="14897" y="78498"/>
                  </a:lnTo>
                  <a:lnTo>
                    <a:pt x="14897" y="37668"/>
                  </a:lnTo>
                  <a:lnTo>
                    <a:pt x="18402" y="33007"/>
                  </a:lnTo>
                  <a:lnTo>
                    <a:pt x="33426" y="33007"/>
                  </a:lnTo>
                  <a:lnTo>
                    <a:pt x="36042" y="37541"/>
                  </a:lnTo>
                  <a:lnTo>
                    <a:pt x="36042" y="78498"/>
                  </a:lnTo>
                  <a:lnTo>
                    <a:pt x="50965" y="78498"/>
                  </a:lnTo>
                  <a:lnTo>
                    <a:pt x="50965" y="43878"/>
                  </a:lnTo>
                  <a:close/>
                </a:path>
                <a:path w="423545" h="167640">
                  <a:moveTo>
                    <a:pt x="63195" y="108610"/>
                  </a:moveTo>
                  <a:lnTo>
                    <a:pt x="58127" y="103390"/>
                  </a:lnTo>
                  <a:lnTo>
                    <a:pt x="42557" y="103390"/>
                  </a:lnTo>
                  <a:lnTo>
                    <a:pt x="36906" y="106286"/>
                  </a:lnTo>
                  <a:lnTo>
                    <a:pt x="34251" y="112318"/>
                  </a:lnTo>
                  <a:lnTo>
                    <a:pt x="32639" y="106286"/>
                  </a:lnTo>
                  <a:lnTo>
                    <a:pt x="27393" y="103390"/>
                  </a:lnTo>
                  <a:lnTo>
                    <a:pt x="14452" y="103390"/>
                  </a:lnTo>
                  <a:lnTo>
                    <a:pt x="9766" y="106883"/>
                  </a:lnTo>
                  <a:lnTo>
                    <a:pt x="6946" y="112369"/>
                  </a:lnTo>
                  <a:lnTo>
                    <a:pt x="6692" y="112369"/>
                  </a:lnTo>
                  <a:lnTo>
                    <a:pt x="6692" y="104673"/>
                  </a:lnTo>
                  <a:lnTo>
                    <a:pt x="1638" y="104673"/>
                  </a:lnTo>
                  <a:lnTo>
                    <a:pt x="1638" y="150660"/>
                  </a:lnTo>
                  <a:lnTo>
                    <a:pt x="7162" y="150660"/>
                  </a:lnTo>
                  <a:lnTo>
                    <a:pt x="7188" y="115417"/>
                  </a:lnTo>
                  <a:lnTo>
                    <a:pt x="10998" y="108077"/>
                  </a:lnTo>
                  <a:lnTo>
                    <a:pt x="27292" y="108077"/>
                  </a:lnTo>
                  <a:lnTo>
                    <a:pt x="29743" y="113245"/>
                  </a:lnTo>
                  <a:lnTo>
                    <a:pt x="29667" y="119456"/>
                  </a:lnTo>
                  <a:lnTo>
                    <a:pt x="29667" y="150660"/>
                  </a:lnTo>
                  <a:lnTo>
                    <a:pt x="35077" y="150660"/>
                  </a:lnTo>
                  <a:lnTo>
                    <a:pt x="35077" y="116065"/>
                  </a:lnTo>
                  <a:lnTo>
                    <a:pt x="37795" y="108077"/>
                  </a:lnTo>
                  <a:lnTo>
                    <a:pt x="54952" y="108077"/>
                  </a:lnTo>
                  <a:lnTo>
                    <a:pt x="57721" y="112141"/>
                  </a:lnTo>
                  <a:lnTo>
                    <a:pt x="57721" y="150660"/>
                  </a:lnTo>
                  <a:lnTo>
                    <a:pt x="63195" y="150660"/>
                  </a:lnTo>
                  <a:lnTo>
                    <a:pt x="63195" y="108610"/>
                  </a:lnTo>
                  <a:close/>
                </a:path>
                <a:path w="423545" h="167640">
                  <a:moveTo>
                    <a:pt x="77622" y="22364"/>
                  </a:moveTo>
                  <a:lnTo>
                    <a:pt x="62687" y="22364"/>
                  </a:lnTo>
                  <a:lnTo>
                    <a:pt x="62687" y="78397"/>
                  </a:lnTo>
                  <a:lnTo>
                    <a:pt x="77622" y="78397"/>
                  </a:lnTo>
                  <a:lnTo>
                    <a:pt x="77622" y="22364"/>
                  </a:lnTo>
                  <a:close/>
                </a:path>
                <a:path w="423545" h="167640">
                  <a:moveTo>
                    <a:pt x="88646" y="15392"/>
                  </a:moveTo>
                  <a:lnTo>
                    <a:pt x="82105" y="6680"/>
                  </a:lnTo>
                  <a:lnTo>
                    <a:pt x="77101" y="0"/>
                  </a:lnTo>
                  <a:lnTo>
                    <a:pt x="63411" y="0"/>
                  </a:lnTo>
                  <a:lnTo>
                    <a:pt x="51803" y="15392"/>
                  </a:lnTo>
                  <a:lnTo>
                    <a:pt x="63195" y="15392"/>
                  </a:lnTo>
                  <a:lnTo>
                    <a:pt x="69824" y="6680"/>
                  </a:lnTo>
                  <a:lnTo>
                    <a:pt x="76390" y="15392"/>
                  </a:lnTo>
                  <a:lnTo>
                    <a:pt x="88646" y="15392"/>
                  </a:lnTo>
                  <a:close/>
                </a:path>
                <a:path w="423545" h="167640">
                  <a:moveTo>
                    <a:pt x="108216" y="85712"/>
                  </a:moveTo>
                  <a:lnTo>
                    <a:pt x="101523" y="85712"/>
                  </a:lnTo>
                  <a:lnTo>
                    <a:pt x="92443" y="98298"/>
                  </a:lnTo>
                  <a:lnTo>
                    <a:pt x="96875" y="98298"/>
                  </a:lnTo>
                  <a:lnTo>
                    <a:pt x="108216" y="85712"/>
                  </a:lnTo>
                  <a:close/>
                </a:path>
                <a:path w="423545" h="167640">
                  <a:moveTo>
                    <a:pt x="117817" y="129197"/>
                  </a:moveTo>
                  <a:lnTo>
                    <a:pt x="117386" y="124460"/>
                  </a:lnTo>
                  <a:lnTo>
                    <a:pt x="116941" y="119684"/>
                  </a:lnTo>
                  <a:lnTo>
                    <a:pt x="113550" y="111417"/>
                  </a:lnTo>
                  <a:lnTo>
                    <a:pt x="112395" y="110324"/>
                  </a:lnTo>
                  <a:lnTo>
                    <a:pt x="112395" y="124460"/>
                  </a:lnTo>
                  <a:lnTo>
                    <a:pt x="83616" y="124460"/>
                  </a:lnTo>
                  <a:lnTo>
                    <a:pt x="84467" y="116065"/>
                  </a:lnTo>
                  <a:lnTo>
                    <a:pt x="89344" y="108089"/>
                  </a:lnTo>
                  <a:lnTo>
                    <a:pt x="107048" y="108089"/>
                  </a:lnTo>
                  <a:lnTo>
                    <a:pt x="112153" y="115989"/>
                  </a:lnTo>
                  <a:lnTo>
                    <a:pt x="112395" y="124460"/>
                  </a:lnTo>
                  <a:lnTo>
                    <a:pt x="112395" y="110324"/>
                  </a:lnTo>
                  <a:lnTo>
                    <a:pt x="110032" y="108089"/>
                  </a:lnTo>
                  <a:lnTo>
                    <a:pt x="107403" y="105587"/>
                  </a:lnTo>
                  <a:lnTo>
                    <a:pt x="98272" y="103390"/>
                  </a:lnTo>
                  <a:lnTo>
                    <a:pt x="89166" y="105473"/>
                  </a:lnTo>
                  <a:lnTo>
                    <a:pt x="82905" y="110985"/>
                  </a:lnTo>
                  <a:lnTo>
                    <a:pt x="79311" y="118770"/>
                  </a:lnTo>
                  <a:lnTo>
                    <a:pt x="78155" y="127660"/>
                  </a:lnTo>
                  <a:lnTo>
                    <a:pt x="79311" y="136969"/>
                  </a:lnTo>
                  <a:lnTo>
                    <a:pt x="82905" y="144716"/>
                  </a:lnTo>
                  <a:lnTo>
                    <a:pt x="89166" y="149999"/>
                  </a:lnTo>
                  <a:lnTo>
                    <a:pt x="98272" y="151968"/>
                  </a:lnTo>
                  <a:lnTo>
                    <a:pt x="105676" y="150850"/>
                  </a:lnTo>
                  <a:lnTo>
                    <a:pt x="111277" y="147624"/>
                  </a:lnTo>
                  <a:lnTo>
                    <a:pt x="111556" y="147256"/>
                  </a:lnTo>
                  <a:lnTo>
                    <a:pt x="115227" y="142443"/>
                  </a:lnTo>
                  <a:lnTo>
                    <a:pt x="117652" y="135509"/>
                  </a:lnTo>
                  <a:lnTo>
                    <a:pt x="112204" y="135509"/>
                  </a:lnTo>
                  <a:lnTo>
                    <a:pt x="110464" y="142455"/>
                  </a:lnTo>
                  <a:lnTo>
                    <a:pt x="106146" y="147256"/>
                  </a:lnTo>
                  <a:lnTo>
                    <a:pt x="87795" y="147256"/>
                  </a:lnTo>
                  <a:lnTo>
                    <a:pt x="83731" y="137414"/>
                  </a:lnTo>
                  <a:lnTo>
                    <a:pt x="83616" y="129197"/>
                  </a:lnTo>
                  <a:lnTo>
                    <a:pt x="117817" y="129197"/>
                  </a:lnTo>
                  <a:close/>
                </a:path>
                <a:path w="423545" h="167640">
                  <a:moveTo>
                    <a:pt x="149720" y="104673"/>
                  </a:moveTo>
                  <a:lnTo>
                    <a:pt x="140665" y="104673"/>
                  </a:lnTo>
                  <a:lnTo>
                    <a:pt x="140665" y="90893"/>
                  </a:lnTo>
                  <a:lnTo>
                    <a:pt x="135204" y="90893"/>
                  </a:lnTo>
                  <a:lnTo>
                    <a:pt x="135204" y="104673"/>
                  </a:lnTo>
                  <a:lnTo>
                    <a:pt x="127419" y="104673"/>
                  </a:lnTo>
                  <a:lnTo>
                    <a:pt x="127419" y="109410"/>
                  </a:lnTo>
                  <a:lnTo>
                    <a:pt x="135204" y="109410"/>
                  </a:lnTo>
                  <a:lnTo>
                    <a:pt x="135204" y="140855"/>
                  </a:lnTo>
                  <a:lnTo>
                    <a:pt x="135077" y="148615"/>
                  </a:lnTo>
                  <a:lnTo>
                    <a:pt x="137642" y="151180"/>
                  </a:lnTo>
                  <a:lnTo>
                    <a:pt x="146494" y="151180"/>
                  </a:lnTo>
                  <a:lnTo>
                    <a:pt x="148069" y="150964"/>
                  </a:lnTo>
                  <a:lnTo>
                    <a:pt x="149720" y="150964"/>
                  </a:lnTo>
                  <a:lnTo>
                    <a:pt x="149720" y="146164"/>
                  </a:lnTo>
                  <a:lnTo>
                    <a:pt x="148170" y="146342"/>
                  </a:lnTo>
                  <a:lnTo>
                    <a:pt x="145034" y="146443"/>
                  </a:lnTo>
                  <a:lnTo>
                    <a:pt x="141173" y="146164"/>
                  </a:lnTo>
                  <a:lnTo>
                    <a:pt x="140665" y="144018"/>
                  </a:lnTo>
                  <a:lnTo>
                    <a:pt x="140665" y="109410"/>
                  </a:lnTo>
                  <a:lnTo>
                    <a:pt x="149720" y="109410"/>
                  </a:lnTo>
                  <a:lnTo>
                    <a:pt x="149720" y="104673"/>
                  </a:lnTo>
                  <a:close/>
                </a:path>
                <a:path w="423545" h="167640">
                  <a:moveTo>
                    <a:pt x="172808" y="40881"/>
                  </a:moveTo>
                  <a:lnTo>
                    <a:pt x="171323" y="31610"/>
                  </a:lnTo>
                  <a:lnTo>
                    <a:pt x="167208" y="25387"/>
                  </a:lnTo>
                  <a:lnTo>
                    <a:pt x="160909" y="21869"/>
                  </a:lnTo>
                  <a:lnTo>
                    <a:pt x="152933" y="20777"/>
                  </a:lnTo>
                  <a:lnTo>
                    <a:pt x="145376" y="20777"/>
                  </a:lnTo>
                  <a:lnTo>
                    <a:pt x="139712" y="25260"/>
                  </a:lnTo>
                  <a:lnTo>
                    <a:pt x="136563" y="30137"/>
                  </a:lnTo>
                  <a:lnTo>
                    <a:pt x="133616" y="23444"/>
                  </a:lnTo>
                  <a:lnTo>
                    <a:pt x="127533" y="20777"/>
                  </a:lnTo>
                  <a:lnTo>
                    <a:pt x="113690" y="20777"/>
                  </a:lnTo>
                  <a:lnTo>
                    <a:pt x="107950" y="24168"/>
                  </a:lnTo>
                  <a:lnTo>
                    <a:pt x="104089" y="29933"/>
                  </a:lnTo>
                  <a:lnTo>
                    <a:pt x="103911" y="29933"/>
                  </a:lnTo>
                  <a:lnTo>
                    <a:pt x="103911" y="22364"/>
                  </a:lnTo>
                  <a:lnTo>
                    <a:pt x="89814" y="22364"/>
                  </a:lnTo>
                  <a:lnTo>
                    <a:pt x="89814" y="78498"/>
                  </a:lnTo>
                  <a:lnTo>
                    <a:pt x="104749" y="78498"/>
                  </a:lnTo>
                  <a:lnTo>
                    <a:pt x="104749" y="34899"/>
                  </a:lnTo>
                  <a:lnTo>
                    <a:pt x="111874" y="33007"/>
                  </a:lnTo>
                  <a:lnTo>
                    <a:pt x="124269" y="33007"/>
                  </a:lnTo>
                  <a:lnTo>
                    <a:pt x="123825" y="40513"/>
                  </a:lnTo>
                  <a:lnTo>
                    <a:pt x="123825" y="78498"/>
                  </a:lnTo>
                  <a:lnTo>
                    <a:pt x="138785" y="78498"/>
                  </a:lnTo>
                  <a:lnTo>
                    <a:pt x="138785" y="40132"/>
                  </a:lnTo>
                  <a:lnTo>
                    <a:pt x="140335" y="33007"/>
                  </a:lnTo>
                  <a:lnTo>
                    <a:pt x="157289" y="33007"/>
                  </a:lnTo>
                  <a:lnTo>
                    <a:pt x="157861" y="39179"/>
                  </a:lnTo>
                  <a:lnTo>
                    <a:pt x="157861" y="78498"/>
                  </a:lnTo>
                  <a:lnTo>
                    <a:pt x="172808" y="78498"/>
                  </a:lnTo>
                  <a:lnTo>
                    <a:pt x="172808" y="40881"/>
                  </a:lnTo>
                  <a:close/>
                </a:path>
                <a:path w="423545" h="167640">
                  <a:moveTo>
                    <a:pt x="186486" y="104076"/>
                  </a:moveTo>
                  <a:lnTo>
                    <a:pt x="178396" y="103708"/>
                  </a:lnTo>
                  <a:lnTo>
                    <a:pt x="172402" y="108077"/>
                  </a:lnTo>
                  <a:lnTo>
                    <a:pt x="169595" y="115493"/>
                  </a:lnTo>
                  <a:lnTo>
                    <a:pt x="169468" y="115493"/>
                  </a:lnTo>
                  <a:lnTo>
                    <a:pt x="169468" y="104673"/>
                  </a:lnTo>
                  <a:lnTo>
                    <a:pt x="164477" y="104673"/>
                  </a:lnTo>
                  <a:lnTo>
                    <a:pt x="164477" y="150660"/>
                  </a:lnTo>
                  <a:lnTo>
                    <a:pt x="169862" y="150660"/>
                  </a:lnTo>
                  <a:lnTo>
                    <a:pt x="169862" y="116586"/>
                  </a:lnTo>
                  <a:lnTo>
                    <a:pt x="176669" y="109131"/>
                  </a:lnTo>
                  <a:lnTo>
                    <a:pt x="186486" y="109702"/>
                  </a:lnTo>
                  <a:lnTo>
                    <a:pt x="186486" y="104076"/>
                  </a:lnTo>
                  <a:close/>
                </a:path>
                <a:path w="423545" h="167640">
                  <a:moveTo>
                    <a:pt x="236042" y="54127"/>
                  </a:moveTo>
                  <a:lnTo>
                    <a:pt x="221119" y="23431"/>
                  </a:lnTo>
                  <a:lnTo>
                    <a:pt x="221119" y="44373"/>
                  </a:lnTo>
                  <a:lnTo>
                    <a:pt x="196850" y="44373"/>
                  </a:lnTo>
                  <a:lnTo>
                    <a:pt x="197078" y="40030"/>
                  </a:lnTo>
                  <a:lnTo>
                    <a:pt x="199796" y="32461"/>
                  </a:lnTo>
                  <a:lnTo>
                    <a:pt x="216509" y="32461"/>
                  </a:lnTo>
                  <a:lnTo>
                    <a:pt x="219773" y="36525"/>
                  </a:lnTo>
                  <a:lnTo>
                    <a:pt x="221119" y="44373"/>
                  </a:lnTo>
                  <a:lnTo>
                    <a:pt x="221119" y="23431"/>
                  </a:lnTo>
                  <a:lnTo>
                    <a:pt x="209638" y="20777"/>
                  </a:lnTo>
                  <a:lnTo>
                    <a:pt x="198374" y="23050"/>
                  </a:lnTo>
                  <a:lnTo>
                    <a:pt x="189598" y="29311"/>
                  </a:lnTo>
                  <a:lnTo>
                    <a:pt x="183908" y="38709"/>
                  </a:lnTo>
                  <a:lnTo>
                    <a:pt x="181889" y="50431"/>
                  </a:lnTo>
                  <a:lnTo>
                    <a:pt x="183819" y="62369"/>
                  </a:lnTo>
                  <a:lnTo>
                    <a:pt x="189357" y="71691"/>
                  </a:lnTo>
                  <a:lnTo>
                    <a:pt x="198094" y="77762"/>
                  </a:lnTo>
                  <a:lnTo>
                    <a:pt x="209638" y="79921"/>
                  </a:lnTo>
                  <a:lnTo>
                    <a:pt x="218224" y="78841"/>
                  </a:lnTo>
                  <a:lnTo>
                    <a:pt x="225412" y="75463"/>
                  </a:lnTo>
                  <a:lnTo>
                    <a:pt x="231076" y="69608"/>
                  </a:lnTo>
                  <a:lnTo>
                    <a:pt x="231660" y="68351"/>
                  </a:lnTo>
                  <a:lnTo>
                    <a:pt x="235089" y="61074"/>
                  </a:lnTo>
                  <a:lnTo>
                    <a:pt x="221970" y="61074"/>
                  </a:lnTo>
                  <a:lnTo>
                    <a:pt x="221056" y="64528"/>
                  </a:lnTo>
                  <a:lnTo>
                    <a:pt x="216204" y="68351"/>
                  </a:lnTo>
                  <a:lnTo>
                    <a:pt x="201930" y="68351"/>
                  </a:lnTo>
                  <a:lnTo>
                    <a:pt x="197256" y="63881"/>
                  </a:lnTo>
                  <a:lnTo>
                    <a:pt x="196850" y="54127"/>
                  </a:lnTo>
                  <a:lnTo>
                    <a:pt x="236042" y="54127"/>
                  </a:lnTo>
                  <a:close/>
                </a:path>
                <a:path w="423545" h="167640">
                  <a:moveTo>
                    <a:pt x="236766" y="127635"/>
                  </a:moveTo>
                  <a:lnTo>
                    <a:pt x="235407" y="118287"/>
                  </a:lnTo>
                  <a:lnTo>
                    <a:pt x="231394" y="110578"/>
                  </a:lnTo>
                  <a:lnTo>
                    <a:pt x="231368" y="117856"/>
                  </a:lnTo>
                  <a:lnTo>
                    <a:pt x="231368" y="137439"/>
                  </a:lnTo>
                  <a:lnTo>
                    <a:pt x="226187" y="147243"/>
                  </a:lnTo>
                  <a:lnTo>
                    <a:pt x="205333" y="147243"/>
                  </a:lnTo>
                  <a:lnTo>
                    <a:pt x="200177" y="137439"/>
                  </a:lnTo>
                  <a:lnTo>
                    <a:pt x="200177" y="117856"/>
                  </a:lnTo>
                  <a:lnTo>
                    <a:pt x="205333" y="108077"/>
                  </a:lnTo>
                  <a:lnTo>
                    <a:pt x="226187" y="108077"/>
                  </a:lnTo>
                  <a:lnTo>
                    <a:pt x="231368" y="117856"/>
                  </a:lnTo>
                  <a:lnTo>
                    <a:pt x="231368" y="110566"/>
                  </a:lnTo>
                  <a:lnTo>
                    <a:pt x="228257" y="108077"/>
                  </a:lnTo>
                  <a:lnTo>
                    <a:pt x="224815" y="105333"/>
                  </a:lnTo>
                  <a:lnTo>
                    <a:pt x="215785" y="103390"/>
                  </a:lnTo>
                  <a:lnTo>
                    <a:pt x="206743" y="105333"/>
                  </a:lnTo>
                  <a:lnTo>
                    <a:pt x="200126" y="110578"/>
                  </a:lnTo>
                  <a:lnTo>
                    <a:pt x="196075" y="118287"/>
                  </a:lnTo>
                  <a:lnTo>
                    <a:pt x="194703" y="127635"/>
                  </a:lnTo>
                  <a:lnTo>
                    <a:pt x="196075" y="137007"/>
                  </a:lnTo>
                  <a:lnTo>
                    <a:pt x="200126" y="144754"/>
                  </a:lnTo>
                  <a:lnTo>
                    <a:pt x="206743" y="150012"/>
                  </a:lnTo>
                  <a:lnTo>
                    <a:pt x="215785" y="151955"/>
                  </a:lnTo>
                  <a:lnTo>
                    <a:pt x="224815" y="150012"/>
                  </a:lnTo>
                  <a:lnTo>
                    <a:pt x="228282" y="147243"/>
                  </a:lnTo>
                  <a:lnTo>
                    <a:pt x="231394" y="144754"/>
                  </a:lnTo>
                  <a:lnTo>
                    <a:pt x="235407" y="137007"/>
                  </a:lnTo>
                  <a:lnTo>
                    <a:pt x="236766" y="127635"/>
                  </a:lnTo>
                  <a:close/>
                </a:path>
                <a:path w="423545" h="167640">
                  <a:moveTo>
                    <a:pt x="292557" y="50012"/>
                  </a:moveTo>
                  <a:lnTo>
                    <a:pt x="284073" y="46723"/>
                  </a:lnTo>
                  <a:lnTo>
                    <a:pt x="275348" y="44716"/>
                  </a:lnTo>
                  <a:lnTo>
                    <a:pt x="266839" y="42621"/>
                  </a:lnTo>
                  <a:lnTo>
                    <a:pt x="258394" y="41871"/>
                  </a:lnTo>
                  <a:lnTo>
                    <a:pt x="258394" y="31826"/>
                  </a:lnTo>
                  <a:lnTo>
                    <a:pt x="263398" y="31165"/>
                  </a:lnTo>
                  <a:lnTo>
                    <a:pt x="272097" y="31165"/>
                  </a:lnTo>
                  <a:lnTo>
                    <a:pt x="276491" y="32753"/>
                  </a:lnTo>
                  <a:lnTo>
                    <a:pt x="276948" y="38735"/>
                  </a:lnTo>
                  <a:lnTo>
                    <a:pt x="291109" y="38735"/>
                  </a:lnTo>
                  <a:lnTo>
                    <a:pt x="288531" y="30124"/>
                  </a:lnTo>
                  <a:lnTo>
                    <a:pt x="283121" y="24587"/>
                  </a:lnTo>
                  <a:lnTo>
                    <a:pt x="275717" y="21640"/>
                  </a:lnTo>
                  <a:lnTo>
                    <a:pt x="267119" y="20777"/>
                  </a:lnTo>
                  <a:lnTo>
                    <a:pt x="258521" y="21577"/>
                  </a:lnTo>
                  <a:lnTo>
                    <a:pt x="250952" y="24422"/>
                  </a:lnTo>
                  <a:lnTo>
                    <a:pt x="245554" y="29959"/>
                  </a:lnTo>
                  <a:lnTo>
                    <a:pt x="243509" y="38811"/>
                  </a:lnTo>
                  <a:lnTo>
                    <a:pt x="243509" y="48641"/>
                  </a:lnTo>
                  <a:lnTo>
                    <a:pt x="252133" y="51866"/>
                  </a:lnTo>
                  <a:lnTo>
                    <a:pt x="271475" y="56197"/>
                  </a:lnTo>
                  <a:lnTo>
                    <a:pt x="277647" y="57759"/>
                  </a:lnTo>
                  <a:lnTo>
                    <a:pt x="277647" y="67919"/>
                  </a:lnTo>
                  <a:lnTo>
                    <a:pt x="272148" y="69684"/>
                  </a:lnTo>
                  <a:lnTo>
                    <a:pt x="262001" y="69684"/>
                  </a:lnTo>
                  <a:lnTo>
                    <a:pt x="256540" y="66929"/>
                  </a:lnTo>
                  <a:lnTo>
                    <a:pt x="256463" y="60261"/>
                  </a:lnTo>
                  <a:lnTo>
                    <a:pt x="242252" y="60261"/>
                  </a:lnTo>
                  <a:lnTo>
                    <a:pt x="244729" y="69583"/>
                  </a:lnTo>
                  <a:lnTo>
                    <a:pt x="250532" y="75653"/>
                  </a:lnTo>
                  <a:lnTo>
                    <a:pt x="258572" y="78943"/>
                  </a:lnTo>
                  <a:lnTo>
                    <a:pt x="267792" y="79933"/>
                  </a:lnTo>
                  <a:lnTo>
                    <a:pt x="276860" y="78955"/>
                  </a:lnTo>
                  <a:lnTo>
                    <a:pt x="284797" y="75704"/>
                  </a:lnTo>
                  <a:lnTo>
                    <a:pt x="290423" y="69684"/>
                  </a:lnTo>
                  <a:lnTo>
                    <a:pt x="292557" y="60439"/>
                  </a:lnTo>
                  <a:lnTo>
                    <a:pt x="292557" y="50012"/>
                  </a:lnTo>
                  <a:close/>
                </a:path>
                <a:path w="423545" h="167640">
                  <a:moveTo>
                    <a:pt x="292862" y="127635"/>
                  </a:moveTo>
                  <a:lnTo>
                    <a:pt x="291642" y="118364"/>
                  </a:lnTo>
                  <a:lnTo>
                    <a:pt x="287921" y="110642"/>
                  </a:lnTo>
                  <a:lnTo>
                    <a:pt x="287375" y="110185"/>
                  </a:lnTo>
                  <a:lnTo>
                    <a:pt x="287375" y="118173"/>
                  </a:lnTo>
                  <a:lnTo>
                    <a:pt x="287375" y="137134"/>
                  </a:lnTo>
                  <a:lnTo>
                    <a:pt x="283210" y="147256"/>
                  </a:lnTo>
                  <a:lnTo>
                    <a:pt x="261289" y="147256"/>
                  </a:lnTo>
                  <a:lnTo>
                    <a:pt x="259118" y="141833"/>
                  </a:lnTo>
                  <a:lnTo>
                    <a:pt x="257225" y="137134"/>
                  </a:lnTo>
                  <a:lnTo>
                    <a:pt x="257225" y="117208"/>
                  </a:lnTo>
                  <a:lnTo>
                    <a:pt x="258711" y="113461"/>
                  </a:lnTo>
                  <a:lnTo>
                    <a:pt x="260845" y="108089"/>
                  </a:lnTo>
                  <a:lnTo>
                    <a:pt x="283210" y="108089"/>
                  </a:lnTo>
                  <a:lnTo>
                    <a:pt x="287375" y="118173"/>
                  </a:lnTo>
                  <a:lnTo>
                    <a:pt x="287375" y="110185"/>
                  </a:lnTo>
                  <a:lnTo>
                    <a:pt x="284899" y="108089"/>
                  </a:lnTo>
                  <a:lnTo>
                    <a:pt x="281673" y="105346"/>
                  </a:lnTo>
                  <a:lnTo>
                    <a:pt x="272834" y="103390"/>
                  </a:lnTo>
                  <a:lnTo>
                    <a:pt x="265684" y="103390"/>
                  </a:lnTo>
                  <a:lnTo>
                    <a:pt x="259486" y="107162"/>
                  </a:lnTo>
                  <a:lnTo>
                    <a:pt x="256984" y="113461"/>
                  </a:lnTo>
                  <a:lnTo>
                    <a:pt x="256781" y="113461"/>
                  </a:lnTo>
                  <a:lnTo>
                    <a:pt x="256781" y="104686"/>
                  </a:lnTo>
                  <a:lnTo>
                    <a:pt x="251853" y="104686"/>
                  </a:lnTo>
                  <a:lnTo>
                    <a:pt x="251853" y="167614"/>
                  </a:lnTo>
                  <a:lnTo>
                    <a:pt x="257225" y="167614"/>
                  </a:lnTo>
                  <a:lnTo>
                    <a:pt x="257225" y="141833"/>
                  </a:lnTo>
                  <a:lnTo>
                    <a:pt x="257403" y="141833"/>
                  </a:lnTo>
                  <a:lnTo>
                    <a:pt x="259740" y="148463"/>
                  </a:lnTo>
                  <a:lnTo>
                    <a:pt x="266204" y="151930"/>
                  </a:lnTo>
                  <a:lnTo>
                    <a:pt x="272834" y="151930"/>
                  </a:lnTo>
                  <a:lnTo>
                    <a:pt x="281673" y="149961"/>
                  </a:lnTo>
                  <a:lnTo>
                    <a:pt x="284873" y="147256"/>
                  </a:lnTo>
                  <a:lnTo>
                    <a:pt x="287921" y="144665"/>
                  </a:lnTo>
                  <a:lnTo>
                    <a:pt x="291642" y="136918"/>
                  </a:lnTo>
                  <a:lnTo>
                    <a:pt x="292862" y="127635"/>
                  </a:lnTo>
                  <a:close/>
                </a:path>
                <a:path w="423545" h="167640">
                  <a:moveTo>
                    <a:pt x="348005" y="127635"/>
                  </a:moveTo>
                  <a:lnTo>
                    <a:pt x="346633" y="118287"/>
                  </a:lnTo>
                  <a:lnTo>
                    <a:pt x="342582" y="110578"/>
                  </a:lnTo>
                  <a:lnTo>
                    <a:pt x="342569" y="117856"/>
                  </a:lnTo>
                  <a:lnTo>
                    <a:pt x="342569" y="137439"/>
                  </a:lnTo>
                  <a:lnTo>
                    <a:pt x="337362" y="147243"/>
                  </a:lnTo>
                  <a:lnTo>
                    <a:pt x="316509" y="147243"/>
                  </a:lnTo>
                  <a:lnTo>
                    <a:pt x="311353" y="137439"/>
                  </a:lnTo>
                  <a:lnTo>
                    <a:pt x="311353" y="117856"/>
                  </a:lnTo>
                  <a:lnTo>
                    <a:pt x="316509" y="108077"/>
                  </a:lnTo>
                  <a:lnTo>
                    <a:pt x="337362" y="108077"/>
                  </a:lnTo>
                  <a:lnTo>
                    <a:pt x="342569" y="117856"/>
                  </a:lnTo>
                  <a:lnTo>
                    <a:pt x="342569" y="110578"/>
                  </a:lnTo>
                  <a:lnTo>
                    <a:pt x="339458" y="108077"/>
                  </a:lnTo>
                  <a:lnTo>
                    <a:pt x="336003" y="105333"/>
                  </a:lnTo>
                  <a:lnTo>
                    <a:pt x="327012" y="103390"/>
                  </a:lnTo>
                  <a:lnTo>
                    <a:pt x="317969" y="105333"/>
                  </a:lnTo>
                  <a:lnTo>
                    <a:pt x="311365" y="110578"/>
                  </a:lnTo>
                  <a:lnTo>
                    <a:pt x="307301" y="118287"/>
                  </a:lnTo>
                  <a:lnTo>
                    <a:pt x="305917" y="127635"/>
                  </a:lnTo>
                  <a:lnTo>
                    <a:pt x="307301" y="137007"/>
                  </a:lnTo>
                  <a:lnTo>
                    <a:pt x="311365" y="144754"/>
                  </a:lnTo>
                  <a:lnTo>
                    <a:pt x="317969" y="150012"/>
                  </a:lnTo>
                  <a:lnTo>
                    <a:pt x="327012" y="151955"/>
                  </a:lnTo>
                  <a:lnTo>
                    <a:pt x="336003" y="150012"/>
                  </a:lnTo>
                  <a:lnTo>
                    <a:pt x="339471" y="147243"/>
                  </a:lnTo>
                  <a:lnTo>
                    <a:pt x="342582" y="144754"/>
                  </a:lnTo>
                  <a:lnTo>
                    <a:pt x="346633" y="137007"/>
                  </a:lnTo>
                  <a:lnTo>
                    <a:pt x="348005" y="127635"/>
                  </a:lnTo>
                  <a:close/>
                </a:path>
                <a:path w="423545" h="167640">
                  <a:moveTo>
                    <a:pt x="368617" y="87109"/>
                  </a:moveTo>
                  <a:lnTo>
                    <a:pt x="363093" y="87109"/>
                  </a:lnTo>
                  <a:lnTo>
                    <a:pt x="363093" y="150634"/>
                  </a:lnTo>
                  <a:lnTo>
                    <a:pt x="368617" y="150634"/>
                  </a:lnTo>
                  <a:lnTo>
                    <a:pt x="368617" y="87109"/>
                  </a:lnTo>
                  <a:close/>
                </a:path>
                <a:path w="423545" h="167640">
                  <a:moveTo>
                    <a:pt x="423278" y="129197"/>
                  </a:moveTo>
                  <a:lnTo>
                    <a:pt x="422846" y="124460"/>
                  </a:lnTo>
                  <a:lnTo>
                    <a:pt x="422414" y="119684"/>
                  </a:lnTo>
                  <a:lnTo>
                    <a:pt x="419011" y="111417"/>
                  </a:lnTo>
                  <a:lnTo>
                    <a:pt x="417842" y="110312"/>
                  </a:lnTo>
                  <a:lnTo>
                    <a:pt x="417842" y="124460"/>
                  </a:lnTo>
                  <a:lnTo>
                    <a:pt x="389064" y="124460"/>
                  </a:lnTo>
                  <a:lnTo>
                    <a:pt x="389928" y="116065"/>
                  </a:lnTo>
                  <a:lnTo>
                    <a:pt x="394830" y="108089"/>
                  </a:lnTo>
                  <a:lnTo>
                    <a:pt x="412534" y="108089"/>
                  </a:lnTo>
                  <a:lnTo>
                    <a:pt x="417550" y="115989"/>
                  </a:lnTo>
                  <a:lnTo>
                    <a:pt x="417842" y="124460"/>
                  </a:lnTo>
                  <a:lnTo>
                    <a:pt x="417842" y="110312"/>
                  </a:lnTo>
                  <a:lnTo>
                    <a:pt x="415493" y="108089"/>
                  </a:lnTo>
                  <a:lnTo>
                    <a:pt x="412851" y="105587"/>
                  </a:lnTo>
                  <a:lnTo>
                    <a:pt x="403694" y="103390"/>
                  </a:lnTo>
                  <a:lnTo>
                    <a:pt x="394589" y="105473"/>
                  </a:lnTo>
                  <a:lnTo>
                    <a:pt x="388366" y="110998"/>
                  </a:lnTo>
                  <a:lnTo>
                    <a:pt x="384771" y="118770"/>
                  </a:lnTo>
                  <a:lnTo>
                    <a:pt x="383628" y="127673"/>
                  </a:lnTo>
                  <a:lnTo>
                    <a:pt x="384771" y="136969"/>
                  </a:lnTo>
                  <a:lnTo>
                    <a:pt x="388366" y="144703"/>
                  </a:lnTo>
                  <a:lnTo>
                    <a:pt x="394589" y="149999"/>
                  </a:lnTo>
                  <a:lnTo>
                    <a:pt x="403694" y="151955"/>
                  </a:lnTo>
                  <a:lnTo>
                    <a:pt x="411149" y="150837"/>
                  </a:lnTo>
                  <a:lnTo>
                    <a:pt x="416750" y="147612"/>
                  </a:lnTo>
                  <a:lnTo>
                    <a:pt x="417029" y="147256"/>
                  </a:lnTo>
                  <a:lnTo>
                    <a:pt x="420674" y="142443"/>
                  </a:lnTo>
                  <a:lnTo>
                    <a:pt x="423100" y="135509"/>
                  </a:lnTo>
                  <a:lnTo>
                    <a:pt x="417677" y="135509"/>
                  </a:lnTo>
                  <a:lnTo>
                    <a:pt x="415950" y="142455"/>
                  </a:lnTo>
                  <a:lnTo>
                    <a:pt x="411657" y="147256"/>
                  </a:lnTo>
                  <a:lnTo>
                    <a:pt x="393306" y="147256"/>
                  </a:lnTo>
                  <a:lnTo>
                    <a:pt x="389178" y="137414"/>
                  </a:lnTo>
                  <a:lnTo>
                    <a:pt x="389064" y="129197"/>
                  </a:lnTo>
                  <a:lnTo>
                    <a:pt x="423278" y="129197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8">
              <a:extLst>
                <a:ext uri="{FF2B5EF4-FFF2-40B4-BE49-F238E27FC236}">
                  <a16:creationId xmlns:a16="http://schemas.microsoft.com/office/drawing/2014/main" id="{5A8DCD2B-232B-4330-9A69-02B12EE95BCA}"/>
                </a:ext>
              </a:extLst>
            </p:cNvPr>
            <p:cNvSpPr/>
            <p:nvPr/>
          </p:nvSpPr>
          <p:spPr>
            <a:xfrm>
              <a:off x="6004569" y="6853975"/>
              <a:ext cx="894138" cy="316337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9">
              <a:extLst>
                <a:ext uri="{FF2B5EF4-FFF2-40B4-BE49-F238E27FC236}">
                  <a16:creationId xmlns:a16="http://schemas.microsoft.com/office/drawing/2014/main" id="{A06F01E5-9D3F-442F-9C7D-C7F7E67796F1}"/>
                </a:ext>
              </a:extLst>
            </p:cNvPr>
            <p:cNvSpPr/>
            <p:nvPr/>
          </p:nvSpPr>
          <p:spPr>
            <a:xfrm>
              <a:off x="7901673" y="6862564"/>
              <a:ext cx="474967" cy="312883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3">
            <a:extLst>
              <a:ext uri="{FF2B5EF4-FFF2-40B4-BE49-F238E27FC236}">
                <a16:creationId xmlns:a16="http://schemas.microsoft.com/office/drawing/2014/main" id="{1EDD5D27-1586-43A2-875D-125E72A243A1}"/>
              </a:ext>
            </a:extLst>
          </p:cNvPr>
          <p:cNvSpPr/>
          <p:nvPr/>
        </p:nvSpPr>
        <p:spPr>
          <a:xfrm>
            <a:off x="-32964" y="143"/>
            <a:ext cx="5045710" cy="6878536"/>
          </a:xfrm>
          <a:custGeom>
            <a:avLst/>
            <a:gdLst/>
            <a:ahLst/>
            <a:cxnLst/>
            <a:rect l="l" t="t" r="r" b="b"/>
            <a:pathLst>
              <a:path w="5045710" h="7560309">
                <a:moveTo>
                  <a:pt x="1211351" y="0"/>
                </a:moveTo>
                <a:lnTo>
                  <a:pt x="0" y="0"/>
                </a:lnTo>
                <a:lnTo>
                  <a:pt x="0" y="7559992"/>
                </a:lnTo>
                <a:lnTo>
                  <a:pt x="5045557" y="7559992"/>
                </a:lnTo>
                <a:lnTo>
                  <a:pt x="1211351" y="0"/>
                </a:lnTo>
                <a:close/>
              </a:path>
            </a:pathLst>
          </a:custGeom>
          <a:solidFill>
            <a:srgbClr val="FB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E9B47130-10BB-4745-8A8A-64350BB96806}"/>
              </a:ext>
            </a:extLst>
          </p:cNvPr>
          <p:cNvSpPr/>
          <p:nvPr userDrawn="1"/>
        </p:nvSpPr>
        <p:spPr>
          <a:xfrm>
            <a:off x="4269177" y="2257425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003" y="0"/>
                </a:lnTo>
              </a:path>
            </a:pathLst>
          </a:custGeom>
          <a:ln w="50800">
            <a:solidFill>
              <a:srgbClr val="9CD8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4127500" y="3410499"/>
            <a:ext cx="51054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Pour votre participation à …</a:t>
            </a:r>
          </a:p>
        </p:txBody>
      </p:sp>
      <p:sp>
        <p:nvSpPr>
          <p:cNvPr id="31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4047396" y="2395289"/>
            <a:ext cx="6483841" cy="9106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aseline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673328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81400" y="1122363"/>
            <a:ext cx="77724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2E405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81400" y="3602038"/>
            <a:ext cx="7772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BA1D3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998F50E9-A251-41AC-B180-A260C766B7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13/07/2022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E52CB35F-CB6F-4B82-ABBC-CE6D52C40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9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3E743A6B-6721-479D-A29C-781A36F85735}"/>
              </a:ext>
            </a:extLst>
          </p:cNvPr>
          <p:cNvGrpSpPr/>
          <p:nvPr userDrawn="1"/>
        </p:nvGrpSpPr>
        <p:grpSpPr>
          <a:xfrm>
            <a:off x="0" y="0"/>
            <a:ext cx="12192000" cy="6644631"/>
            <a:chOff x="-578734" y="12"/>
            <a:chExt cx="12192000" cy="6644631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0AC78B5F-67DE-44B3-B21F-BB65BB931CC0}"/>
                </a:ext>
              </a:extLst>
            </p:cNvPr>
            <p:cNvSpPr/>
            <p:nvPr/>
          </p:nvSpPr>
          <p:spPr>
            <a:xfrm>
              <a:off x="-578734" y="12"/>
              <a:ext cx="12192000" cy="3781516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7BC4458B-3113-4BA8-80C4-46DE5F634CDB}"/>
                </a:ext>
              </a:extLst>
            </p:cNvPr>
            <p:cNvSpPr/>
            <p:nvPr/>
          </p:nvSpPr>
          <p:spPr>
            <a:xfrm>
              <a:off x="2481654" y="915673"/>
              <a:ext cx="5728970" cy="5728970"/>
            </a:xfrm>
            <a:custGeom>
              <a:avLst/>
              <a:gdLst/>
              <a:ahLst/>
              <a:cxnLst/>
              <a:rect l="l" t="t" r="r" b="b"/>
              <a:pathLst>
                <a:path w="5728970" h="5728970">
                  <a:moveTo>
                    <a:pt x="2864345" y="0"/>
                  </a:moveTo>
                  <a:lnTo>
                    <a:pt x="2816013" y="399"/>
                  </a:lnTo>
                  <a:lnTo>
                    <a:pt x="2767874" y="1593"/>
                  </a:lnTo>
                  <a:lnTo>
                    <a:pt x="2719935" y="3577"/>
                  </a:lnTo>
                  <a:lnTo>
                    <a:pt x="2672202" y="6342"/>
                  </a:lnTo>
                  <a:lnTo>
                    <a:pt x="2624681" y="9884"/>
                  </a:lnTo>
                  <a:lnTo>
                    <a:pt x="2577379" y="14195"/>
                  </a:lnTo>
                  <a:lnTo>
                    <a:pt x="2530301" y="19270"/>
                  </a:lnTo>
                  <a:lnTo>
                    <a:pt x="2483454" y="25102"/>
                  </a:lnTo>
                  <a:lnTo>
                    <a:pt x="2436845" y="31685"/>
                  </a:lnTo>
                  <a:lnTo>
                    <a:pt x="2390479" y="39013"/>
                  </a:lnTo>
                  <a:lnTo>
                    <a:pt x="2344363" y="47080"/>
                  </a:lnTo>
                  <a:lnTo>
                    <a:pt x="2298503" y="55879"/>
                  </a:lnTo>
                  <a:lnTo>
                    <a:pt x="2252905" y="65404"/>
                  </a:lnTo>
                  <a:lnTo>
                    <a:pt x="2207576" y="75648"/>
                  </a:lnTo>
                  <a:lnTo>
                    <a:pt x="2162521" y="86606"/>
                  </a:lnTo>
                  <a:lnTo>
                    <a:pt x="2117748" y="98271"/>
                  </a:lnTo>
                  <a:lnTo>
                    <a:pt x="2073262" y="110637"/>
                  </a:lnTo>
                  <a:lnTo>
                    <a:pt x="2029070" y="123698"/>
                  </a:lnTo>
                  <a:lnTo>
                    <a:pt x="1985178" y="137447"/>
                  </a:lnTo>
                  <a:lnTo>
                    <a:pt x="1941592" y="151878"/>
                  </a:lnTo>
                  <a:lnTo>
                    <a:pt x="1898318" y="166985"/>
                  </a:lnTo>
                  <a:lnTo>
                    <a:pt x="1855363" y="182762"/>
                  </a:lnTo>
                  <a:lnTo>
                    <a:pt x="1812733" y="199202"/>
                  </a:lnTo>
                  <a:lnTo>
                    <a:pt x="1770434" y="216299"/>
                  </a:lnTo>
                  <a:lnTo>
                    <a:pt x="1728473" y="234047"/>
                  </a:lnTo>
                  <a:lnTo>
                    <a:pt x="1686855" y="252439"/>
                  </a:lnTo>
                  <a:lnTo>
                    <a:pt x="1645588" y="271469"/>
                  </a:lnTo>
                  <a:lnTo>
                    <a:pt x="1604677" y="291132"/>
                  </a:lnTo>
                  <a:lnTo>
                    <a:pt x="1564128" y="311420"/>
                  </a:lnTo>
                  <a:lnTo>
                    <a:pt x="1523949" y="332328"/>
                  </a:lnTo>
                  <a:lnTo>
                    <a:pt x="1484144" y="353849"/>
                  </a:lnTo>
                  <a:lnTo>
                    <a:pt x="1444721" y="375977"/>
                  </a:lnTo>
                  <a:lnTo>
                    <a:pt x="1405685" y="398706"/>
                  </a:lnTo>
                  <a:lnTo>
                    <a:pt x="1367043" y="422029"/>
                  </a:lnTo>
                  <a:lnTo>
                    <a:pt x="1328802" y="445940"/>
                  </a:lnTo>
                  <a:lnTo>
                    <a:pt x="1290967" y="470433"/>
                  </a:lnTo>
                  <a:lnTo>
                    <a:pt x="1253544" y="495501"/>
                  </a:lnTo>
                  <a:lnTo>
                    <a:pt x="1216541" y="521139"/>
                  </a:lnTo>
                  <a:lnTo>
                    <a:pt x="1179962" y="547340"/>
                  </a:lnTo>
                  <a:lnTo>
                    <a:pt x="1143816" y="574098"/>
                  </a:lnTo>
                  <a:lnTo>
                    <a:pt x="1108107" y="601406"/>
                  </a:lnTo>
                  <a:lnTo>
                    <a:pt x="1072842" y="629259"/>
                  </a:lnTo>
                  <a:lnTo>
                    <a:pt x="1038027" y="657650"/>
                  </a:lnTo>
                  <a:lnTo>
                    <a:pt x="1003669" y="686572"/>
                  </a:lnTo>
                  <a:lnTo>
                    <a:pt x="969773" y="716020"/>
                  </a:lnTo>
                  <a:lnTo>
                    <a:pt x="936347" y="745987"/>
                  </a:lnTo>
                  <a:lnTo>
                    <a:pt x="903396" y="776467"/>
                  </a:lnTo>
                  <a:lnTo>
                    <a:pt x="870927" y="807454"/>
                  </a:lnTo>
                  <a:lnTo>
                    <a:pt x="838946" y="838941"/>
                  </a:lnTo>
                  <a:lnTo>
                    <a:pt x="807458" y="870922"/>
                  </a:lnTo>
                  <a:lnTo>
                    <a:pt x="776472" y="903391"/>
                  </a:lnTo>
                  <a:lnTo>
                    <a:pt x="745991" y="936342"/>
                  </a:lnTo>
                  <a:lnTo>
                    <a:pt x="716024" y="969768"/>
                  </a:lnTo>
                  <a:lnTo>
                    <a:pt x="686576" y="1003664"/>
                  </a:lnTo>
                  <a:lnTo>
                    <a:pt x="657654" y="1038022"/>
                  </a:lnTo>
                  <a:lnTo>
                    <a:pt x="629263" y="1072836"/>
                  </a:lnTo>
                  <a:lnTo>
                    <a:pt x="601410" y="1108101"/>
                  </a:lnTo>
                  <a:lnTo>
                    <a:pt x="574102" y="1143810"/>
                  </a:lnTo>
                  <a:lnTo>
                    <a:pt x="547344" y="1179957"/>
                  </a:lnTo>
                  <a:lnTo>
                    <a:pt x="521143" y="1216535"/>
                  </a:lnTo>
                  <a:lnTo>
                    <a:pt x="495505" y="1253539"/>
                  </a:lnTo>
                  <a:lnTo>
                    <a:pt x="470436" y="1290961"/>
                  </a:lnTo>
                  <a:lnTo>
                    <a:pt x="445943" y="1328796"/>
                  </a:lnTo>
                  <a:lnTo>
                    <a:pt x="422032" y="1367038"/>
                  </a:lnTo>
                  <a:lnTo>
                    <a:pt x="398708" y="1405679"/>
                  </a:lnTo>
                  <a:lnTo>
                    <a:pt x="375980" y="1444715"/>
                  </a:lnTo>
                  <a:lnTo>
                    <a:pt x="353852" y="1484138"/>
                  </a:lnTo>
                  <a:lnTo>
                    <a:pt x="332331" y="1523943"/>
                  </a:lnTo>
                  <a:lnTo>
                    <a:pt x="311423" y="1564123"/>
                  </a:lnTo>
                  <a:lnTo>
                    <a:pt x="291134" y="1604671"/>
                  </a:lnTo>
                  <a:lnTo>
                    <a:pt x="271472" y="1645583"/>
                  </a:lnTo>
                  <a:lnTo>
                    <a:pt x="252441" y="1686850"/>
                  </a:lnTo>
                  <a:lnTo>
                    <a:pt x="234048" y="1728468"/>
                  </a:lnTo>
                  <a:lnTo>
                    <a:pt x="216301" y="1770429"/>
                  </a:lnTo>
                  <a:lnTo>
                    <a:pt x="199203" y="1812728"/>
                  </a:lnTo>
                  <a:lnTo>
                    <a:pt x="182763" y="1855358"/>
                  </a:lnTo>
                  <a:lnTo>
                    <a:pt x="166987" y="1898313"/>
                  </a:lnTo>
                  <a:lnTo>
                    <a:pt x="151879" y="1941587"/>
                  </a:lnTo>
                  <a:lnTo>
                    <a:pt x="137448" y="1985173"/>
                  </a:lnTo>
                  <a:lnTo>
                    <a:pt x="123699" y="2029065"/>
                  </a:lnTo>
                  <a:lnTo>
                    <a:pt x="110638" y="2073258"/>
                  </a:lnTo>
                  <a:lnTo>
                    <a:pt x="98272" y="2117744"/>
                  </a:lnTo>
                  <a:lnTo>
                    <a:pt x="86607" y="2162517"/>
                  </a:lnTo>
                  <a:lnTo>
                    <a:pt x="75649" y="2207572"/>
                  </a:lnTo>
                  <a:lnTo>
                    <a:pt x="65404" y="2252901"/>
                  </a:lnTo>
                  <a:lnTo>
                    <a:pt x="55879" y="2298499"/>
                  </a:lnTo>
                  <a:lnTo>
                    <a:pt x="47080" y="2344359"/>
                  </a:lnTo>
                  <a:lnTo>
                    <a:pt x="39014" y="2390476"/>
                  </a:lnTo>
                  <a:lnTo>
                    <a:pt x="31686" y="2436842"/>
                  </a:lnTo>
                  <a:lnTo>
                    <a:pt x="25102" y="2483452"/>
                  </a:lnTo>
                  <a:lnTo>
                    <a:pt x="19270" y="2530299"/>
                  </a:lnTo>
                  <a:lnTo>
                    <a:pt x="14195" y="2577377"/>
                  </a:lnTo>
                  <a:lnTo>
                    <a:pt x="9884" y="2624679"/>
                  </a:lnTo>
                  <a:lnTo>
                    <a:pt x="6342" y="2672201"/>
                  </a:lnTo>
                  <a:lnTo>
                    <a:pt x="3577" y="2719934"/>
                  </a:lnTo>
                  <a:lnTo>
                    <a:pt x="1593" y="2767873"/>
                  </a:lnTo>
                  <a:lnTo>
                    <a:pt x="399" y="2816012"/>
                  </a:lnTo>
                  <a:lnTo>
                    <a:pt x="0" y="2864345"/>
                  </a:lnTo>
                  <a:lnTo>
                    <a:pt x="399" y="2912677"/>
                  </a:lnTo>
                  <a:lnTo>
                    <a:pt x="1593" y="2960815"/>
                  </a:lnTo>
                  <a:lnTo>
                    <a:pt x="3577" y="3008754"/>
                  </a:lnTo>
                  <a:lnTo>
                    <a:pt x="6342" y="3056488"/>
                  </a:lnTo>
                  <a:lnTo>
                    <a:pt x="9884" y="3104008"/>
                  </a:lnTo>
                  <a:lnTo>
                    <a:pt x="14195" y="3151311"/>
                  </a:lnTo>
                  <a:lnTo>
                    <a:pt x="19270" y="3198389"/>
                  </a:lnTo>
                  <a:lnTo>
                    <a:pt x="25102" y="3245235"/>
                  </a:lnTo>
                  <a:lnTo>
                    <a:pt x="31686" y="3291845"/>
                  </a:lnTo>
                  <a:lnTo>
                    <a:pt x="39014" y="3338211"/>
                  </a:lnTo>
                  <a:lnTo>
                    <a:pt x="47080" y="3384327"/>
                  </a:lnTo>
                  <a:lnTo>
                    <a:pt x="55879" y="3430187"/>
                  </a:lnTo>
                  <a:lnTo>
                    <a:pt x="65404" y="3475785"/>
                  </a:lnTo>
                  <a:lnTo>
                    <a:pt x="75649" y="3521114"/>
                  </a:lnTo>
                  <a:lnTo>
                    <a:pt x="86607" y="3566168"/>
                  </a:lnTo>
                  <a:lnTo>
                    <a:pt x="98272" y="3610941"/>
                  </a:lnTo>
                  <a:lnTo>
                    <a:pt x="110638" y="3655427"/>
                  </a:lnTo>
                  <a:lnTo>
                    <a:pt x="123699" y="3699620"/>
                  </a:lnTo>
                  <a:lnTo>
                    <a:pt x="137448" y="3743512"/>
                  </a:lnTo>
                  <a:lnTo>
                    <a:pt x="151879" y="3787098"/>
                  </a:lnTo>
                  <a:lnTo>
                    <a:pt x="166987" y="3830372"/>
                  </a:lnTo>
                  <a:lnTo>
                    <a:pt x="182763" y="3873327"/>
                  </a:lnTo>
                  <a:lnTo>
                    <a:pt x="199203" y="3915957"/>
                  </a:lnTo>
                  <a:lnTo>
                    <a:pt x="216301" y="3958255"/>
                  </a:lnTo>
                  <a:lnTo>
                    <a:pt x="234048" y="4000217"/>
                  </a:lnTo>
                  <a:lnTo>
                    <a:pt x="252441" y="4041834"/>
                  </a:lnTo>
                  <a:lnTo>
                    <a:pt x="271472" y="4083102"/>
                  </a:lnTo>
                  <a:lnTo>
                    <a:pt x="291134" y="4124013"/>
                  </a:lnTo>
                  <a:lnTo>
                    <a:pt x="311423" y="4164561"/>
                  </a:lnTo>
                  <a:lnTo>
                    <a:pt x="332331" y="4204741"/>
                  </a:lnTo>
                  <a:lnTo>
                    <a:pt x="353852" y="4244546"/>
                  </a:lnTo>
                  <a:lnTo>
                    <a:pt x="375980" y="4283969"/>
                  </a:lnTo>
                  <a:lnTo>
                    <a:pt x="398708" y="4323005"/>
                  </a:lnTo>
                  <a:lnTo>
                    <a:pt x="422032" y="4361646"/>
                  </a:lnTo>
                  <a:lnTo>
                    <a:pt x="445943" y="4399888"/>
                  </a:lnTo>
                  <a:lnTo>
                    <a:pt x="470436" y="4437723"/>
                  </a:lnTo>
                  <a:lnTo>
                    <a:pt x="495505" y="4475145"/>
                  </a:lnTo>
                  <a:lnTo>
                    <a:pt x="521143" y="4512149"/>
                  </a:lnTo>
                  <a:lnTo>
                    <a:pt x="547344" y="4548727"/>
                  </a:lnTo>
                  <a:lnTo>
                    <a:pt x="574102" y="4584874"/>
                  </a:lnTo>
                  <a:lnTo>
                    <a:pt x="601410" y="4620583"/>
                  </a:lnTo>
                  <a:lnTo>
                    <a:pt x="629263" y="4655848"/>
                  </a:lnTo>
                  <a:lnTo>
                    <a:pt x="657654" y="4690663"/>
                  </a:lnTo>
                  <a:lnTo>
                    <a:pt x="686576" y="4725021"/>
                  </a:lnTo>
                  <a:lnTo>
                    <a:pt x="716024" y="4758916"/>
                  </a:lnTo>
                  <a:lnTo>
                    <a:pt x="745991" y="4792342"/>
                  </a:lnTo>
                  <a:lnTo>
                    <a:pt x="776472" y="4825293"/>
                  </a:lnTo>
                  <a:lnTo>
                    <a:pt x="807458" y="4857763"/>
                  </a:lnTo>
                  <a:lnTo>
                    <a:pt x="838946" y="4889744"/>
                  </a:lnTo>
                  <a:lnTo>
                    <a:pt x="870927" y="4921231"/>
                  </a:lnTo>
                  <a:lnTo>
                    <a:pt x="903396" y="4952218"/>
                  </a:lnTo>
                  <a:lnTo>
                    <a:pt x="936347" y="4982698"/>
                  </a:lnTo>
                  <a:lnTo>
                    <a:pt x="969773" y="5012665"/>
                  </a:lnTo>
                  <a:lnTo>
                    <a:pt x="1003669" y="5042113"/>
                  </a:lnTo>
                  <a:lnTo>
                    <a:pt x="1038027" y="5071036"/>
                  </a:lnTo>
                  <a:lnTo>
                    <a:pt x="1072842" y="5099427"/>
                  </a:lnTo>
                  <a:lnTo>
                    <a:pt x="1108107" y="5127279"/>
                  </a:lnTo>
                  <a:lnTo>
                    <a:pt x="1143816" y="5154588"/>
                  </a:lnTo>
                  <a:lnTo>
                    <a:pt x="1179962" y="5181346"/>
                  </a:lnTo>
                  <a:lnTo>
                    <a:pt x="1216541" y="5207547"/>
                  </a:lnTo>
                  <a:lnTo>
                    <a:pt x="1253544" y="5233185"/>
                  </a:lnTo>
                  <a:lnTo>
                    <a:pt x="1290967" y="5258254"/>
                  </a:lnTo>
                  <a:lnTo>
                    <a:pt x="1328802" y="5282747"/>
                  </a:lnTo>
                  <a:lnTo>
                    <a:pt x="1367043" y="5306658"/>
                  </a:lnTo>
                  <a:lnTo>
                    <a:pt x="1405685" y="5329981"/>
                  </a:lnTo>
                  <a:lnTo>
                    <a:pt x="1444721" y="5352710"/>
                  </a:lnTo>
                  <a:lnTo>
                    <a:pt x="1484144" y="5374838"/>
                  </a:lnTo>
                  <a:lnTo>
                    <a:pt x="1523949" y="5396359"/>
                  </a:lnTo>
                  <a:lnTo>
                    <a:pt x="1564128" y="5417267"/>
                  </a:lnTo>
                  <a:lnTo>
                    <a:pt x="1604677" y="5437555"/>
                  </a:lnTo>
                  <a:lnTo>
                    <a:pt x="1645588" y="5457218"/>
                  </a:lnTo>
                  <a:lnTo>
                    <a:pt x="1686855" y="5476249"/>
                  </a:lnTo>
                  <a:lnTo>
                    <a:pt x="1728473" y="5494641"/>
                  </a:lnTo>
                  <a:lnTo>
                    <a:pt x="1770434" y="5512389"/>
                  </a:lnTo>
                  <a:lnTo>
                    <a:pt x="1812733" y="5529486"/>
                  </a:lnTo>
                  <a:lnTo>
                    <a:pt x="1855363" y="5545926"/>
                  </a:lnTo>
                  <a:lnTo>
                    <a:pt x="1898318" y="5561703"/>
                  </a:lnTo>
                  <a:lnTo>
                    <a:pt x="1941592" y="5576810"/>
                  </a:lnTo>
                  <a:lnTo>
                    <a:pt x="1985178" y="5591242"/>
                  </a:lnTo>
                  <a:lnTo>
                    <a:pt x="2029070" y="5604991"/>
                  </a:lnTo>
                  <a:lnTo>
                    <a:pt x="2073262" y="5618051"/>
                  </a:lnTo>
                  <a:lnTo>
                    <a:pt x="2117748" y="5630418"/>
                  </a:lnTo>
                  <a:lnTo>
                    <a:pt x="2162521" y="5642083"/>
                  </a:lnTo>
                  <a:lnTo>
                    <a:pt x="2207576" y="5653041"/>
                  </a:lnTo>
                  <a:lnTo>
                    <a:pt x="2252905" y="5663285"/>
                  </a:lnTo>
                  <a:lnTo>
                    <a:pt x="2298503" y="5672810"/>
                  </a:lnTo>
                  <a:lnTo>
                    <a:pt x="2344363" y="5681609"/>
                  </a:lnTo>
                  <a:lnTo>
                    <a:pt x="2390479" y="5689676"/>
                  </a:lnTo>
                  <a:lnTo>
                    <a:pt x="2436845" y="5697004"/>
                  </a:lnTo>
                  <a:lnTo>
                    <a:pt x="2483454" y="5703587"/>
                  </a:lnTo>
                  <a:lnTo>
                    <a:pt x="2530301" y="5709420"/>
                  </a:lnTo>
                  <a:lnTo>
                    <a:pt x="2577379" y="5714495"/>
                  </a:lnTo>
                  <a:lnTo>
                    <a:pt x="2624681" y="5718806"/>
                  </a:lnTo>
                  <a:lnTo>
                    <a:pt x="2672202" y="5722348"/>
                  </a:lnTo>
                  <a:lnTo>
                    <a:pt x="2719935" y="5725113"/>
                  </a:lnTo>
                  <a:lnTo>
                    <a:pt x="2767874" y="5727096"/>
                  </a:lnTo>
                  <a:lnTo>
                    <a:pt x="2816013" y="5728291"/>
                  </a:lnTo>
                  <a:lnTo>
                    <a:pt x="2864345" y="5728690"/>
                  </a:lnTo>
                  <a:lnTo>
                    <a:pt x="2912677" y="5728291"/>
                  </a:lnTo>
                  <a:lnTo>
                    <a:pt x="2960815" y="5727096"/>
                  </a:lnTo>
                  <a:lnTo>
                    <a:pt x="3008754" y="5725113"/>
                  </a:lnTo>
                  <a:lnTo>
                    <a:pt x="3056488" y="5722348"/>
                  </a:lnTo>
                  <a:lnTo>
                    <a:pt x="3104008" y="5718806"/>
                  </a:lnTo>
                  <a:lnTo>
                    <a:pt x="3151311" y="5714495"/>
                  </a:lnTo>
                  <a:lnTo>
                    <a:pt x="3198389" y="5709420"/>
                  </a:lnTo>
                  <a:lnTo>
                    <a:pt x="3245235" y="5703587"/>
                  </a:lnTo>
                  <a:lnTo>
                    <a:pt x="3291845" y="5697004"/>
                  </a:lnTo>
                  <a:lnTo>
                    <a:pt x="3338211" y="5689676"/>
                  </a:lnTo>
                  <a:lnTo>
                    <a:pt x="3384327" y="5681609"/>
                  </a:lnTo>
                  <a:lnTo>
                    <a:pt x="3430187" y="5672810"/>
                  </a:lnTo>
                  <a:lnTo>
                    <a:pt x="3475785" y="5663285"/>
                  </a:lnTo>
                  <a:lnTo>
                    <a:pt x="3521114" y="5653041"/>
                  </a:lnTo>
                  <a:lnTo>
                    <a:pt x="3566168" y="5642083"/>
                  </a:lnTo>
                  <a:lnTo>
                    <a:pt x="3610941" y="5630418"/>
                  </a:lnTo>
                  <a:lnTo>
                    <a:pt x="3655427" y="5618051"/>
                  </a:lnTo>
                  <a:lnTo>
                    <a:pt x="3699620" y="5604991"/>
                  </a:lnTo>
                  <a:lnTo>
                    <a:pt x="3743512" y="5591242"/>
                  </a:lnTo>
                  <a:lnTo>
                    <a:pt x="3787098" y="5576810"/>
                  </a:lnTo>
                  <a:lnTo>
                    <a:pt x="3830372" y="5561703"/>
                  </a:lnTo>
                  <a:lnTo>
                    <a:pt x="3873327" y="5545926"/>
                  </a:lnTo>
                  <a:lnTo>
                    <a:pt x="3915957" y="5529486"/>
                  </a:lnTo>
                  <a:lnTo>
                    <a:pt x="3958255" y="5512389"/>
                  </a:lnTo>
                  <a:lnTo>
                    <a:pt x="4000217" y="5494641"/>
                  </a:lnTo>
                  <a:lnTo>
                    <a:pt x="4041834" y="5476249"/>
                  </a:lnTo>
                  <a:lnTo>
                    <a:pt x="4083102" y="5457218"/>
                  </a:lnTo>
                  <a:lnTo>
                    <a:pt x="4124013" y="5437555"/>
                  </a:lnTo>
                  <a:lnTo>
                    <a:pt x="4164561" y="5417267"/>
                  </a:lnTo>
                  <a:lnTo>
                    <a:pt x="4204741" y="5396359"/>
                  </a:lnTo>
                  <a:lnTo>
                    <a:pt x="4244546" y="5374838"/>
                  </a:lnTo>
                  <a:lnTo>
                    <a:pt x="4283969" y="5352710"/>
                  </a:lnTo>
                  <a:lnTo>
                    <a:pt x="4323005" y="5329981"/>
                  </a:lnTo>
                  <a:lnTo>
                    <a:pt x="4361646" y="5306658"/>
                  </a:lnTo>
                  <a:lnTo>
                    <a:pt x="4399888" y="5282747"/>
                  </a:lnTo>
                  <a:lnTo>
                    <a:pt x="4437723" y="5258254"/>
                  </a:lnTo>
                  <a:lnTo>
                    <a:pt x="4475145" y="5233185"/>
                  </a:lnTo>
                  <a:lnTo>
                    <a:pt x="4512149" y="5207547"/>
                  </a:lnTo>
                  <a:lnTo>
                    <a:pt x="4548727" y="5181346"/>
                  </a:lnTo>
                  <a:lnTo>
                    <a:pt x="4584874" y="5154588"/>
                  </a:lnTo>
                  <a:lnTo>
                    <a:pt x="4620583" y="5127279"/>
                  </a:lnTo>
                  <a:lnTo>
                    <a:pt x="4655848" y="5099427"/>
                  </a:lnTo>
                  <a:lnTo>
                    <a:pt x="4690663" y="5071036"/>
                  </a:lnTo>
                  <a:lnTo>
                    <a:pt x="4725021" y="5042113"/>
                  </a:lnTo>
                  <a:lnTo>
                    <a:pt x="4758916" y="5012665"/>
                  </a:lnTo>
                  <a:lnTo>
                    <a:pt x="4792342" y="4982698"/>
                  </a:lnTo>
                  <a:lnTo>
                    <a:pt x="4825293" y="4952218"/>
                  </a:lnTo>
                  <a:lnTo>
                    <a:pt x="4857763" y="4921231"/>
                  </a:lnTo>
                  <a:lnTo>
                    <a:pt x="4889744" y="4889744"/>
                  </a:lnTo>
                  <a:lnTo>
                    <a:pt x="4921231" y="4857763"/>
                  </a:lnTo>
                  <a:lnTo>
                    <a:pt x="4952218" y="4825293"/>
                  </a:lnTo>
                  <a:lnTo>
                    <a:pt x="4982698" y="4792342"/>
                  </a:lnTo>
                  <a:lnTo>
                    <a:pt x="5012665" y="4758916"/>
                  </a:lnTo>
                  <a:lnTo>
                    <a:pt x="5042113" y="4725021"/>
                  </a:lnTo>
                  <a:lnTo>
                    <a:pt x="5071036" y="4690663"/>
                  </a:lnTo>
                  <a:lnTo>
                    <a:pt x="5099427" y="4655848"/>
                  </a:lnTo>
                  <a:lnTo>
                    <a:pt x="5127279" y="4620583"/>
                  </a:lnTo>
                  <a:lnTo>
                    <a:pt x="5154588" y="4584874"/>
                  </a:lnTo>
                  <a:lnTo>
                    <a:pt x="5181346" y="4548727"/>
                  </a:lnTo>
                  <a:lnTo>
                    <a:pt x="5207547" y="4512149"/>
                  </a:lnTo>
                  <a:lnTo>
                    <a:pt x="5233185" y="4475145"/>
                  </a:lnTo>
                  <a:lnTo>
                    <a:pt x="5258254" y="4437723"/>
                  </a:lnTo>
                  <a:lnTo>
                    <a:pt x="5282747" y="4399888"/>
                  </a:lnTo>
                  <a:lnTo>
                    <a:pt x="5306658" y="4361646"/>
                  </a:lnTo>
                  <a:lnTo>
                    <a:pt x="5329981" y="4323005"/>
                  </a:lnTo>
                  <a:lnTo>
                    <a:pt x="5352710" y="4283969"/>
                  </a:lnTo>
                  <a:lnTo>
                    <a:pt x="5374838" y="4244546"/>
                  </a:lnTo>
                  <a:lnTo>
                    <a:pt x="5396359" y="4204741"/>
                  </a:lnTo>
                  <a:lnTo>
                    <a:pt x="5417267" y="4164561"/>
                  </a:lnTo>
                  <a:lnTo>
                    <a:pt x="5437555" y="4124013"/>
                  </a:lnTo>
                  <a:lnTo>
                    <a:pt x="5457218" y="4083102"/>
                  </a:lnTo>
                  <a:lnTo>
                    <a:pt x="5476249" y="4041834"/>
                  </a:lnTo>
                  <a:lnTo>
                    <a:pt x="5494641" y="4000217"/>
                  </a:lnTo>
                  <a:lnTo>
                    <a:pt x="5512389" y="3958255"/>
                  </a:lnTo>
                  <a:lnTo>
                    <a:pt x="5529486" y="3915957"/>
                  </a:lnTo>
                  <a:lnTo>
                    <a:pt x="5545926" y="3873327"/>
                  </a:lnTo>
                  <a:lnTo>
                    <a:pt x="5561703" y="3830372"/>
                  </a:lnTo>
                  <a:lnTo>
                    <a:pt x="5576810" y="3787098"/>
                  </a:lnTo>
                  <a:lnTo>
                    <a:pt x="5591242" y="3743512"/>
                  </a:lnTo>
                  <a:lnTo>
                    <a:pt x="5604991" y="3699620"/>
                  </a:lnTo>
                  <a:lnTo>
                    <a:pt x="5618051" y="3655427"/>
                  </a:lnTo>
                  <a:lnTo>
                    <a:pt x="5630418" y="3610941"/>
                  </a:lnTo>
                  <a:lnTo>
                    <a:pt x="5642083" y="3566168"/>
                  </a:lnTo>
                  <a:lnTo>
                    <a:pt x="5653041" y="3521114"/>
                  </a:lnTo>
                  <a:lnTo>
                    <a:pt x="5663285" y="3475785"/>
                  </a:lnTo>
                  <a:lnTo>
                    <a:pt x="5672810" y="3430187"/>
                  </a:lnTo>
                  <a:lnTo>
                    <a:pt x="5681609" y="3384327"/>
                  </a:lnTo>
                  <a:lnTo>
                    <a:pt x="5689676" y="3338211"/>
                  </a:lnTo>
                  <a:lnTo>
                    <a:pt x="5697004" y="3291845"/>
                  </a:lnTo>
                  <a:lnTo>
                    <a:pt x="5703587" y="3245235"/>
                  </a:lnTo>
                  <a:lnTo>
                    <a:pt x="5709420" y="3198389"/>
                  </a:lnTo>
                  <a:lnTo>
                    <a:pt x="5714495" y="3151311"/>
                  </a:lnTo>
                  <a:lnTo>
                    <a:pt x="5718806" y="3104008"/>
                  </a:lnTo>
                  <a:lnTo>
                    <a:pt x="5722348" y="3056488"/>
                  </a:lnTo>
                  <a:lnTo>
                    <a:pt x="5725113" y="3008754"/>
                  </a:lnTo>
                  <a:lnTo>
                    <a:pt x="5727096" y="2960815"/>
                  </a:lnTo>
                  <a:lnTo>
                    <a:pt x="5728291" y="2912677"/>
                  </a:lnTo>
                  <a:lnTo>
                    <a:pt x="5728690" y="2864345"/>
                  </a:lnTo>
                  <a:lnTo>
                    <a:pt x="5728291" y="2816012"/>
                  </a:lnTo>
                  <a:lnTo>
                    <a:pt x="5727096" y="2767873"/>
                  </a:lnTo>
                  <a:lnTo>
                    <a:pt x="5725113" y="2719934"/>
                  </a:lnTo>
                  <a:lnTo>
                    <a:pt x="5722348" y="2672201"/>
                  </a:lnTo>
                  <a:lnTo>
                    <a:pt x="5718806" y="2624679"/>
                  </a:lnTo>
                  <a:lnTo>
                    <a:pt x="5714495" y="2577377"/>
                  </a:lnTo>
                  <a:lnTo>
                    <a:pt x="5709420" y="2530299"/>
                  </a:lnTo>
                  <a:lnTo>
                    <a:pt x="5703587" y="2483452"/>
                  </a:lnTo>
                  <a:lnTo>
                    <a:pt x="5697004" y="2436842"/>
                  </a:lnTo>
                  <a:lnTo>
                    <a:pt x="5689676" y="2390476"/>
                  </a:lnTo>
                  <a:lnTo>
                    <a:pt x="5681609" y="2344359"/>
                  </a:lnTo>
                  <a:lnTo>
                    <a:pt x="5672810" y="2298499"/>
                  </a:lnTo>
                  <a:lnTo>
                    <a:pt x="5663285" y="2252901"/>
                  </a:lnTo>
                  <a:lnTo>
                    <a:pt x="5653041" y="2207572"/>
                  </a:lnTo>
                  <a:lnTo>
                    <a:pt x="5642083" y="2162517"/>
                  </a:lnTo>
                  <a:lnTo>
                    <a:pt x="5630418" y="2117744"/>
                  </a:lnTo>
                  <a:lnTo>
                    <a:pt x="5618051" y="2073258"/>
                  </a:lnTo>
                  <a:lnTo>
                    <a:pt x="5604991" y="2029065"/>
                  </a:lnTo>
                  <a:lnTo>
                    <a:pt x="5591242" y="1985173"/>
                  </a:lnTo>
                  <a:lnTo>
                    <a:pt x="5576810" y="1941587"/>
                  </a:lnTo>
                  <a:lnTo>
                    <a:pt x="5561703" y="1898313"/>
                  </a:lnTo>
                  <a:lnTo>
                    <a:pt x="5545926" y="1855358"/>
                  </a:lnTo>
                  <a:lnTo>
                    <a:pt x="5529486" y="1812728"/>
                  </a:lnTo>
                  <a:lnTo>
                    <a:pt x="5512389" y="1770429"/>
                  </a:lnTo>
                  <a:lnTo>
                    <a:pt x="5494641" y="1728468"/>
                  </a:lnTo>
                  <a:lnTo>
                    <a:pt x="5476249" y="1686850"/>
                  </a:lnTo>
                  <a:lnTo>
                    <a:pt x="5457218" y="1645583"/>
                  </a:lnTo>
                  <a:lnTo>
                    <a:pt x="5437555" y="1604671"/>
                  </a:lnTo>
                  <a:lnTo>
                    <a:pt x="5417267" y="1564123"/>
                  </a:lnTo>
                  <a:lnTo>
                    <a:pt x="5396359" y="1523943"/>
                  </a:lnTo>
                  <a:lnTo>
                    <a:pt x="5374838" y="1484138"/>
                  </a:lnTo>
                  <a:lnTo>
                    <a:pt x="5352710" y="1444715"/>
                  </a:lnTo>
                  <a:lnTo>
                    <a:pt x="5329981" y="1405679"/>
                  </a:lnTo>
                  <a:lnTo>
                    <a:pt x="5306658" y="1367038"/>
                  </a:lnTo>
                  <a:lnTo>
                    <a:pt x="5282747" y="1328796"/>
                  </a:lnTo>
                  <a:lnTo>
                    <a:pt x="5258254" y="1290961"/>
                  </a:lnTo>
                  <a:lnTo>
                    <a:pt x="5233185" y="1253539"/>
                  </a:lnTo>
                  <a:lnTo>
                    <a:pt x="5207547" y="1216535"/>
                  </a:lnTo>
                  <a:lnTo>
                    <a:pt x="5181346" y="1179957"/>
                  </a:lnTo>
                  <a:lnTo>
                    <a:pt x="5154588" y="1143810"/>
                  </a:lnTo>
                  <a:lnTo>
                    <a:pt x="5127279" y="1108101"/>
                  </a:lnTo>
                  <a:lnTo>
                    <a:pt x="5099427" y="1072836"/>
                  </a:lnTo>
                  <a:lnTo>
                    <a:pt x="5071036" y="1038022"/>
                  </a:lnTo>
                  <a:lnTo>
                    <a:pt x="5042113" y="1003664"/>
                  </a:lnTo>
                  <a:lnTo>
                    <a:pt x="5012665" y="969768"/>
                  </a:lnTo>
                  <a:lnTo>
                    <a:pt x="4982698" y="936342"/>
                  </a:lnTo>
                  <a:lnTo>
                    <a:pt x="4952218" y="903391"/>
                  </a:lnTo>
                  <a:lnTo>
                    <a:pt x="4921231" y="870922"/>
                  </a:lnTo>
                  <a:lnTo>
                    <a:pt x="4889744" y="838941"/>
                  </a:lnTo>
                  <a:lnTo>
                    <a:pt x="4857763" y="807454"/>
                  </a:lnTo>
                  <a:lnTo>
                    <a:pt x="4825293" y="776467"/>
                  </a:lnTo>
                  <a:lnTo>
                    <a:pt x="4792342" y="745987"/>
                  </a:lnTo>
                  <a:lnTo>
                    <a:pt x="4758916" y="716020"/>
                  </a:lnTo>
                  <a:lnTo>
                    <a:pt x="4725021" y="686572"/>
                  </a:lnTo>
                  <a:lnTo>
                    <a:pt x="4690663" y="657650"/>
                  </a:lnTo>
                  <a:lnTo>
                    <a:pt x="4655848" y="629259"/>
                  </a:lnTo>
                  <a:lnTo>
                    <a:pt x="4620583" y="601406"/>
                  </a:lnTo>
                  <a:lnTo>
                    <a:pt x="4584874" y="574098"/>
                  </a:lnTo>
                  <a:lnTo>
                    <a:pt x="4548727" y="547340"/>
                  </a:lnTo>
                  <a:lnTo>
                    <a:pt x="4512149" y="521139"/>
                  </a:lnTo>
                  <a:lnTo>
                    <a:pt x="4475145" y="495501"/>
                  </a:lnTo>
                  <a:lnTo>
                    <a:pt x="4437723" y="470433"/>
                  </a:lnTo>
                  <a:lnTo>
                    <a:pt x="4399888" y="445940"/>
                  </a:lnTo>
                  <a:lnTo>
                    <a:pt x="4361646" y="422029"/>
                  </a:lnTo>
                  <a:lnTo>
                    <a:pt x="4323005" y="398706"/>
                  </a:lnTo>
                  <a:lnTo>
                    <a:pt x="4283969" y="375977"/>
                  </a:lnTo>
                  <a:lnTo>
                    <a:pt x="4244546" y="353849"/>
                  </a:lnTo>
                  <a:lnTo>
                    <a:pt x="4204741" y="332328"/>
                  </a:lnTo>
                  <a:lnTo>
                    <a:pt x="4164561" y="311420"/>
                  </a:lnTo>
                  <a:lnTo>
                    <a:pt x="4124013" y="291132"/>
                  </a:lnTo>
                  <a:lnTo>
                    <a:pt x="4083102" y="271469"/>
                  </a:lnTo>
                  <a:lnTo>
                    <a:pt x="4041834" y="252439"/>
                  </a:lnTo>
                  <a:lnTo>
                    <a:pt x="4000217" y="234047"/>
                  </a:lnTo>
                  <a:lnTo>
                    <a:pt x="3958255" y="216299"/>
                  </a:lnTo>
                  <a:lnTo>
                    <a:pt x="3915957" y="199202"/>
                  </a:lnTo>
                  <a:lnTo>
                    <a:pt x="3873327" y="182762"/>
                  </a:lnTo>
                  <a:lnTo>
                    <a:pt x="3830372" y="166985"/>
                  </a:lnTo>
                  <a:lnTo>
                    <a:pt x="3787098" y="151878"/>
                  </a:lnTo>
                  <a:lnTo>
                    <a:pt x="3743512" y="137447"/>
                  </a:lnTo>
                  <a:lnTo>
                    <a:pt x="3699620" y="123698"/>
                  </a:lnTo>
                  <a:lnTo>
                    <a:pt x="3655427" y="110637"/>
                  </a:lnTo>
                  <a:lnTo>
                    <a:pt x="3610941" y="98271"/>
                  </a:lnTo>
                  <a:lnTo>
                    <a:pt x="3566168" y="86606"/>
                  </a:lnTo>
                  <a:lnTo>
                    <a:pt x="3521114" y="75648"/>
                  </a:lnTo>
                  <a:lnTo>
                    <a:pt x="3475785" y="65404"/>
                  </a:lnTo>
                  <a:lnTo>
                    <a:pt x="3430187" y="55879"/>
                  </a:lnTo>
                  <a:lnTo>
                    <a:pt x="3384327" y="47080"/>
                  </a:lnTo>
                  <a:lnTo>
                    <a:pt x="3338211" y="39013"/>
                  </a:lnTo>
                  <a:lnTo>
                    <a:pt x="3291845" y="31685"/>
                  </a:lnTo>
                  <a:lnTo>
                    <a:pt x="3245235" y="25102"/>
                  </a:lnTo>
                  <a:lnTo>
                    <a:pt x="3198389" y="19270"/>
                  </a:lnTo>
                  <a:lnTo>
                    <a:pt x="3151311" y="14195"/>
                  </a:lnTo>
                  <a:lnTo>
                    <a:pt x="3104008" y="9884"/>
                  </a:lnTo>
                  <a:lnTo>
                    <a:pt x="3056488" y="6342"/>
                  </a:lnTo>
                  <a:lnTo>
                    <a:pt x="3008754" y="3577"/>
                  </a:lnTo>
                  <a:lnTo>
                    <a:pt x="2960815" y="1593"/>
                  </a:lnTo>
                  <a:lnTo>
                    <a:pt x="2912677" y="399"/>
                  </a:lnTo>
                  <a:lnTo>
                    <a:pt x="2864345" y="0"/>
                  </a:lnTo>
                  <a:close/>
                </a:path>
              </a:pathLst>
            </a:custGeom>
            <a:solidFill>
              <a:srgbClr val="CEECFB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7863B67C-9F4D-4705-8B9B-E1C1206213F5}"/>
                </a:ext>
              </a:extLst>
            </p:cNvPr>
            <p:cNvSpPr/>
            <p:nvPr/>
          </p:nvSpPr>
          <p:spPr>
            <a:xfrm>
              <a:off x="2881730" y="1315750"/>
              <a:ext cx="4928870" cy="4928870"/>
            </a:xfrm>
            <a:custGeom>
              <a:avLst/>
              <a:gdLst/>
              <a:ahLst/>
              <a:cxnLst/>
              <a:rect l="l" t="t" r="r" b="b"/>
              <a:pathLst>
                <a:path w="4928870" h="4928870">
                  <a:moveTo>
                    <a:pt x="2464269" y="0"/>
                  </a:moveTo>
                  <a:lnTo>
                    <a:pt x="2415774" y="467"/>
                  </a:lnTo>
                  <a:lnTo>
                    <a:pt x="2367506" y="1864"/>
                  </a:lnTo>
                  <a:lnTo>
                    <a:pt x="2319474" y="4183"/>
                  </a:lnTo>
                  <a:lnTo>
                    <a:pt x="2271688" y="7414"/>
                  </a:lnTo>
                  <a:lnTo>
                    <a:pt x="2224154" y="11548"/>
                  </a:lnTo>
                  <a:lnTo>
                    <a:pt x="2176883" y="16578"/>
                  </a:lnTo>
                  <a:lnTo>
                    <a:pt x="2129882" y="22495"/>
                  </a:lnTo>
                  <a:lnTo>
                    <a:pt x="2083160" y="29290"/>
                  </a:lnTo>
                  <a:lnTo>
                    <a:pt x="2036725" y="36955"/>
                  </a:lnTo>
                  <a:lnTo>
                    <a:pt x="1990587" y="45481"/>
                  </a:lnTo>
                  <a:lnTo>
                    <a:pt x="1944754" y="54860"/>
                  </a:lnTo>
                  <a:lnTo>
                    <a:pt x="1899234" y="65082"/>
                  </a:lnTo>
                  <a:lnTo>
                    <a:pt x="1854035" y="76140"/>
                  </a:lnTo>
                  <a:lnTo>
                    <a:pt x="1809167" y="88025"/>
                  </a:lnTo>
                  <a:lnTo>
                    <a:pt x="1764638" y="100729"/>
                  </a:lnTo>
                  <a:lnTo>
                    <a:pt x="1720457" y="114242"/>
                  </a:lnTo>
                  <a:lnTo>
                    <a:pt x="1676632" y="128556"/>
                  </a:lnTo>
                  <a:lnTo>
                    <a:pt x="1633171" y="143663"/>
                  </a:lnTo>
                  <a:lnTo>
                    <a:pt x="1590084" y="159554"/>
                  </a:lnTo>
                  <a:lnTo>
                    <a:pt x="1547378" y="176220"/>
                  </a:lnTo>
                  <a:lnTo>
                    <a:pt x="1505063" y="193653"/>
                  </a:lnTo>
                  <a:lnTo>
                    <a:pt x="1463146" y="211845"/>
                  </a:lnTo>
                  <a:lnTo>
                    <a:pt x="1421637" y="230787"/>
                  </a:lnTo>
                  <a:lnTo>
                    <a:pt x="1380544" y="250470"/>
                  </a:lnTo>
                  <a:lnTo>
                    <a:pt x="1339876" y="270886"/>
                  </a:lnTo>
                  <a:lnTo>
                    <a:pt x="1299640" y="292026"/>
                  </a:lnTo>
                  <a:lnTo>
                    <a:pt x="1259847" y="313881"/>
                  </a:lnTo>
                  <a:lnTo>
                    <a:pt x="1220503" y="336444"/>
                  </a:lnTo>
                  <a:lnTo>
                    <a:pt x="1181619" y="359705"/>
                  </a:lnTo>
                  <a:lnTo>
                    <a:pt x="1143202" y="383656"/>
                  </a:lnTo>
                  <a:lnTo>
                    <a:pt x="1105260" y="408288"/>
                  </a:lnTo>
                  <a:lnTo>
                    <a:pt x="1067804" y="433593"/>
                  </a:lnTo>
                  <a:lnTo>
                    <a:pt x="1030840" y="459563"/>
                  </a:lnTo>
                  <a:lnTo>
                    <a:pt x="994378" y="486188"/>
                  </a:lnTo>
                  <a:lnTo>
                    <a:pt x="958426" y="513460"/>
                  </a:lnTo>
                  <a:lnTo>
                    <a:pt x="922993" y="541371"/>
                  </a:lnTo>
                  <a:lnTo>
                    <a:pt x="888087" y="569911"/>
                  </a:lnTo>
                  <a:lnTo>
                    <a:pt x="853717" y="599074"/>
                  </a:lnTo>
                  <a:lnTo>
                    <a:pt x="819891" y="628849"/>
                  </a:lnTo>
                  <a:lnTo>
                    <a:pt x="786618" y="659228"/>
                  </a:lnTo>
                  <a:lnTo>
                    <a:pt x="753907" y="690203"/>
                  </a:lnTo>
                  <a:lnTo>
                    <a:pt x="721766" y="721766"/>
                  </a:lnTo>
                  <a:lnTo>
                    <a:pt x="690203" y="753907"/>
                  </a:lnTo>
                  <a:lnTo>
                    <a:pt x="659228" y="786618"/>
                  </a:lnTo>
                  <a:lnTo>
                    <a:pt x="628849" y="819891"/>
                  </a:lnTo>
                  <a:lnTo>
                    <a:pt x="599074" y="853717"/>
                  </a:lnTo>
                  <a:lnTo>
                    <a:pt x="569911" y="888087"/>
                  </a:lnTo>
                  <a:lnTo>
                    <a:pt x="541371" y="922993"/>
                  </a:lnTo>
                  <a:lnTo>
                    <a:pt x="513460" y="958426"/>
                  </a:lnTo>
                  <a:lnTo>
                    <a:pt x="486188" y="994378"/>
                  </a:lnTo>
                  <a:lnTo>
                    <a:pt x="459563" y="1030840"/>
                  </a:lnTo>
                  <a:lnTo>
                    <a:pt x="433593" y="1067804"/>
                  </a:lnTo>
                  <a:lnTo>
                    <a:pt x="408288" y="1105260"/>
                  </a:lnTo>
                  <a:lnTo>
                    <a:pt x="383656" y="1143202"/>
                  </a:lnTo>
                  <a:lnTo>
                    <a:pt x="359705" y="1181619"/>
                  </a:lnTo>
                  <a:lnTo>
                    <a:pt x="336444" y="1220503"/>
                  </a:lnTo>
                  <a:lnTo>
                    <a:pt x="313881" y="1259847"/>
                  </a:lnTo>
                  <a:lnTo>
                    <a:pt x="292026" y="1299640"/>
                  </a:lnTo>
                  <a:lnTo>
                    <a:pt x="270886" y="1339876"/>
                  </a:lnTo>
                  <a:lnTo>
                    <a:pt x="250470" y="1380544"/>
                  </a:lnTo>
                  <a:lnTo>
                    <a:pt x="230787" y="1421637"/>
                  </a:lnTo>
                  <a:lnTo>
                    <a:pt x="211845" y="1463146"/>
                  </a:lnTo>
                  <a:lnTo>
                    <a:pt x="193653" y="1505063"/>
                  </a:lnTo>
                  <a:lnTo>
                    <a:pt x="176220" y="1547378"/>
                  </a:lnTo>
                  <a:lnTo>
                    <a:pt x="159554" y="1590084"/>
                  </a:lnTo>
                  <a:lnTo>
                    <a:pt x="143663" y="1633171"/>
                  </a:lnTo>
                  <a:lnTo>
                    <a:pt x="128556" y="1676632"/>
                  </a:lnTo>
                  <a:lnTo>
                    <a:pt x="114242" y="1720457"/>
                  </a:lnTo>
                  <a:lnTo>
                    <a:pt x="100729" y="1764638"/>
                  </a:lnTo>
                  <a:lnTo>
                    <a:pt x="88025" y="1809167"/>
                  </a:lnTo>
                  <a:lnTo>
                    <a:pt x="76140" y="1854035"/>
                  </a:lnTo>
                  <a:lnTo>
                    <a:pt x="65082" y="1899234"/>
                  </a:lnTo>
                  <a:lnTo>
                    <a:pt x="54860" y="1944754"/>
                  </a:lnTo>
                  <a:lnTo>
                    <a:pt x="45481" y="1990587"/>
                  </a:lnTo>
                  <a:lnTo>
                    <a:pt x="36955" y="2036725"/>
                  </a:lnTo>
                  <a:lnTo>
                    <a:pt x="29290" y="2083160"/>
                  </a:lnTo>
                  <a:lnTo>
                    <a:pt x="22495" y="2129882"/>
                  </a:lnTo>
                  <a:lnTo>
                    <a:pt x="16578" y="2176883"/>
                  </a:lnTo>
                  <a:lnTo>
                    <a:pt x="11548" y="2224154"/>
                  </a:lnTo>
                  <a:lnTo>
                    <a:pt x="7414" y="2271688"/>
                  </a:lnTo>
                  <a:lnTo>
                    <a:pt x="4183" y="2319474"/>
                  </a:lnTo>
                  <a:lnTo>
                    <a:pt x="1864" y="2367506"/>
                  </a:lnTo>
                  <a:lnTo>
                    <a:pt x="467" y="2415774"/>
                  </a:lnTo>
                  <a:lnTo>
                    <a:pt x="0" y="2464269"/>
                  </a:lnTo>
                  <a:lnTo>
                    <a:pt x="467" y="2512765"/>
                  </a:lnTo>
                  <a:lnTo>
                    <a:pt x="1864" y="2561033"/>
                  </a:lnTo>
                  <a:lnTo>
                    <a:pt x="4183" y="2609064"/>
                  </a:lnTo>
                  <a:lnTo>
                    <a:pt x="7414" y="2656851"/>
                  </a:lnTo>
                  <a:lnTo>
                    <a:pt x="11548" y="2704385"/>
                  </a:lnTo>
                  <a:lnTo>
                    <a:pt x="16578" y="2751656"/>
                  </a:lnTo>
                  <a:lnTo>
                    <a:pt x="22495" y="2798657"/>
                  </a:lnTo>
                  <a:lnTo>
                    <a:pt x="29290" y="2845379"/>
                  </a:lnTo>
                  <a:lnTo>
                    <a:pt x="36955" y="2891813"/>
                  </a:lnTo>
                  <a:lnTo>
                    <a:pt x="45481" y="2937952"/>
                  </a:lnTo>
                  <a:lnTo>
                    <a:pt x="54860" y="2983785"/>
                  </a:lnTo>
                  <a:lnTo>
                    <a:pt x="65082" y="3029305"/>
                  </a:lnTo>
                  <a:lnTo>
                    <a:pt x="76140" y="3074503"/>
                  </a:lnTo>
                  <a:lnTo>
                    <a:pt x="88025" y="3119371"/>
                  </a:lnTo>
                  <a:lnTo>
                    <a:pt x="100729" y="3163900"/>
                  </a:lnTo>
                  <a:lnTo>
                    <a:pt x="114242" y="3208082"/>
                  </a:lnTo>
                  <a:lnTo>
                    <a:pt x="128556" y="3251907"/>
                  </a:lnTo>
                  <a:lnTo>
                    <a:pt x="143663" y="3295368"/>
                  </a:lnTo>
                  <a:lnTo>
                    <a:pt x="159554" y="3338455"/>
                  </a:lnTo>
                  <a:lnTo>
                    <a:pt x="176220" y="3381161"/>
                  </a:lnTo>
                  <a:lnTo>
                    <a:pt x="193653" y="3423476"/>
                  </a:lnTo>
                  <a:lnTo>
                    <a:pt x="211845" y="3465393"/>
                  </a:lnTo>
                  <a:lnTo>
                    <a:pt x="230787" y="3506902"/>
                  </a:lnTo>
                  <a:lnTo>
                    <a:pt x="250470" y="3547995"/>
                  </a:lnTo>
                  <a:lnTo>
                    <a:pt x="270886" y="3588663"/>
                  </a:lnTo>
                  <a:lnTo>
                    <a:pt x="292026" y="3628898"/>
                  </a:lnTo>
                  <a:lnTo>
                    <a:pt x="313881" y="3668692"/>
                  </a:lnTo>
                  <a:lnTo>
                    <a:pt x="336444" y="3708035"/>
                  </a:lnTo>
                  <a:lnTo>
                    <a:pt x="359705" y="3746920"/>
                  </a:lnTo>
                  <a:lnTo>
                    <a:pt x="383656" y="3785337"/>
                  </a:lnTo>
                  <a:lnTo>
                    <a:pt x="408288" y="3823278"/>
                  </a:lnTo>
                  <a:lnTo>
                    <a:pt x="433593" y="3860735"/>
                  </a:lnTo>
                  <a:lnTo>
                    <a:pt x="459563" y="3897699"/>
                  </a:lnTo>
                  <a:lnTo>
                    <a:pt x="486188" y="3934161"/>
                  </a:lnTo>
                  <a:lnTo>
                    <a:pt x="513460" y="3970113"/>
                  </a:lnTo>
                  <a:lnTo>
                    <a:pt x="541371" y="4005546"/>
                  </a:lnTo>
                  <a:lnTo>
                    <a:pt x="569911" y="4040452"/>
                  </a:lnTo>
                  <a:lnTo>
                    <a:pt x="599074" y="4074822"/>
                  </a:lnTo>
                  <a:lnTo>
                    <a:pt x="628849" y="4108648"/>
                  </a:lnTo>
                  <a:lnTo>
                    <a:pt x="659228" y="4141921"/>
                  </a:lnTo>
                  <a:lnTo>
                    <a:pt x="690203" y="4174632"/>
                  </a:lnTo>
                  <a:lnTo>
                    <a:pt x="721766" y="4206773"/>
                  </a:lnTo>
                  <a:lnTo>
                    <a:pt x="753907" y="4238335"/>
                  </a:lnTo>
                  <a:lnTo>
                    <a:pt x="786618" y="4269311"/>
                  </a:lnTo>
                  <a:lnTo>
                    <a:pt x="819891" y="4299690"/>
                  </a:lnTo>
                  <a:lnTo>
                    <a:pt x="853717" y="4329465"/>
                  </a:lnTo>
                  <a:lnTo>
                    <a:pt x="888087" y="4358627"/>
                  </a:lnTo>
                  <a:lnTo>
                    <a:pt x="922993" y="4387168"/>
                  </a:lnTo>
                  <a:lnTo>
                    <a:pt x="958426" y="4415079"/>
                  </a:lnTo>
                  <a:lnTo>
                    <a:pt x="994378" y="4442351"/>
                  </a:lnTo>
                  <a:lnTo>
                    <a:pt x="1030840" y="4468976"/>
                  </a:lnTo>
                  <a:lnTo>
                    <a:pt x="1067804" y="4494946"/>
                  </a:lnTo>
                  <a:lnTo>
                    <a:pt x="1105260" y="4520251"/>
                  </a:lnTo>
                  <a:lnTo>
                    <a:pt x="1143202" y="4544883"/>
                  </a:lnTo>
                  <a:lnTo>
                    <a:pt x="1181619" y="4568834"/>
                  </a:lnTo>
                  <a:lnTo>
                    <a:pt x="1220503" y="4592095"/>
                  </a:lnTo>
                  <a:lnTo>
                    <a:pt x="1259847" y="4614658"/>
                  </a:lnTo>
                  <a:lnTo>
                    <a:pt x="1299640" y="4636513"/>
                  </a:lnTo>
                  <a:lnTo>
                    <a:pt x="1339876" y="4657653"/>
                  </a:lnTo>
                  <a:lnTo>
                    <a:pt x="1380544" y="4678069"/>
                  </a:lnTo>
                  <a:lnTo>
                    <a:pt x="1421637" y="4697752"/>
                  </a:lnTo>
                  <a:lnTo>
                    <a:pt x="1463146" y="4716693"/>
                  </a:lnTo>
                  <a:lnTo>
                    <a:pt x="1505063" y="4734885"/>
                  </a:lnTo>
                  <a:lnTo>
                    <a:pt x="1547378" y="4752319"/>
                  </a:lnTo>
                  <a:lnTo>
                    <a:pt x="1590084" y="4768985"/>
                  </a:lnTo>
                  <a:lnTo>
                    <a:pt x="1633171" y="4784876"/>
                  </a:lnTo>
                  <a:lnTo>
                    <a:pt x="1676632" y="4799983"/>
                  </a:lnTo>
                  <a:lnTo>
                    <a:pt x="1720457" y="4814297"/>
                  </a:lnTo>
                  <a:lnTo>
                    <a:pt x="1764638" y="4827810"/>
                  </a:lnTo>
                  <a:lnTo>
                    <a:pt x="1809167" y="4840513"/>
                  </a:lnTo>
                  <a:lnTo>
                    <a:pt x="1854035" y="4852398"/>
                  </a:lnTo>
                  <a:lnTo>
                    <a:pt x="1899234" y="4863456"/>
                  </a:lnTo>
                  <a:lnTo>
                    <a:pt x="1944754" y="4873679"/>
                  </a:lnTo>
                  <a:lnTo>
                    <a:pt x="1990587" y="4883058"/>
                  </a:lnTo>
                  <a:lnTo>
                    <a:pt x="2036725" y="4891583"/>
                  </a:lnTo>
                  <a:lnTo>
                    <a:pt x="2083160" y="4899248"/>
                  </a:lnTo>
                  <a:lnTo>
                    <a:pt x="2129882" y="4906043"/>
                  </a:lnTo>
                  <a:lnTo>
                    <a:pt x="2176883" y="4911960"/>
                  </a:lnTo>
                  <a:lnTo>
                    <a:pt x="2224154" y="4916991"/>
                  </a:lnTo>
                  <a:lnTo>
                    <a:pt x="2271688" y="4921125"/>
                  </a:lnTo>
                  <a:lnTo>
                    <a:pt x="2319474" y="4924356"/>
                  </a:lnTo>
                  <a:lnTo>
                    <a:pt x="2367506" y="4926674"/>
                  </a:lnTo>
                  <a:lnTo>
                    <a:pt x="2415774" y="4928072"/>
                  </a:lnTo>
                  <a:lnTo>
                    <a:pt x="2464269" y="4928539"/>
                  </a:lnTo>
                  <a:lnTo>
                    <a:pt x="2512765" y="4928072"/>
                  </a:lnTo>
                  <a:lnTo>
                    <a:pt x="2561033" y="4926674"/>
                  </a:lnTo>
                  <a:lnTo>
                    <a:pt x="2609064" y="4924356"/>
                  </a:lnTo>
                  <a:lnTo>
                    <a:pt x="2656851" y="4921125"/>
                  </a:lnTo>
                  <a:lnTo>
                    <a:pt x="2704385" y="4916991"/>
                  </a:lnTo>
                  <a:lnTo>
                    <a:pt x="2751656" y="4911960"/>
                  </a:lnTo>
                  <a:lnTo>
                    <a:pt x="2798657" y="4906043"/>
                  </a:lnTo>
                  <a:lnTo>
                    <a:pt x="2845379" y="4899248"/>
                  </a:lnTo>
                  <a:lnTo>
                    <a:pt x="2891813" y="4891583"/>
                  </a:lnTo>
                  <a:lnTo>
                    <a:pt x="2937952" y="4883058"/>
                  </a:lnTo>
                  <a:lnTo>
                    <a:pt x="2983785" y="4873679"/>
                  </a:lnTo>
                  <a:lnTo>
                    <a:pt x="3029305" y="4863456"/>
                  </a:lnTo>
                  <a:lnTo>
                    <a:pt x="3074503" y="4852398"/>
                  </a:lnTo>
                  <a:lnTo>
                    <a:pt x="3119371" y="4840513"/>
                  </a:lnTo>
                  <a:lnTo>
                    <a:pt x="3163900" y="4827810"/>
                  </a:lnTo>
                  <a:lnTo>
                    <a:pt x="3208082" y="4814297"/>
                  </a:lnTo>
                  <a:lnTo>
                    <a:pt x="3251907" y="4799983"/>
                  </a:lnTo>
                  <a:lnTo>
                    <a:pt x="3295368" y="4784876"/>
                  </a:lnTo>
                  <a:lnTo>
                    <a:pt x="3338455" y="4768985"/>
                  </a:lnTo>
                  <a:lnTo>
                    <a:pt x="3381161" y="4752319"/>
                  </a:lnTo>
                  <a:lnTo>
                    <a:pt x="3423476" y="4734885"/>
                  </a:lnTo>
                  <a:lnTo>
                    <a:pt x="3465393" y="4716693"/>
                  </a:lnTo>
                  <a:lnTo>
                    <a:pt x="3506902" y="4697752"/>
                  </a:lnTo>
                  <a:lnTo>
                    <a:pt x="3547995" y="4678069"/>
                  </a:lnTo>
                  <a:lnTo>
                    <a:pt x="3588663" y="4657653"/>
                  </a:lnTo>
                  <a:lnTo>
                    <a:pt x="3628898" y="4636513"/>
                  </a:lnTo>
                  <a:lnTo>
                    <a:pt x="3668692" y="4614658"/>
                  </a:lnTo>
                  <a:lnTo>
                    <a:pt x="3708035" y="4592095"/>
                  </a:lnTo>
                  <a:lnTo>
                    <a:pt x="3746920" y="4568834"/>
                  </a:lnTo>
                  <a:lnTo>
                    <a:pt x="3785337" y="4544883"/>
                  </a:lnTo>
                  <a:lnTo>
                    <a:pt x="3823278" y="4520251"/>
                  </a:lnTo>
                  <a:lnTo>
                    <a:pt x="3860735" y="4494946"/>
                  </a:lnTo>
                  <a:lnTo>
                    <a:pt x="3897699" y="4468976"/>
                  </a:lnTo>
                  <a:lnTo>
                    <a:pt x="3934161" y="4442351"/>
                  </a:lnTo>
                  <a:lnTo>
                    <a:pt x="3970113" y="4415079"/>
                  </a:lnTo>
                  <a:lnTo>
                    <a:pt x="4005546" y="4387168"/>
                  </a:lnTo>
                  <a:lnTo>
                    <a:pt x="4040452" y="4358627"/>
                  </a:lnTo>
                  <a:lnTo>
                    <a:pt x="4074822" y="4329465"/>
                  </a:lnTo>
                  <a:lnTo>
                    <a:pt x="4108648" y="4299690"/>
                  </a:lnTo>
                  <a:lnTo>
                    <a:pt x="4141921" y="4269311"/>
                  </a:lnTo>
                  <a:lnTo>
                    <a:pt x="4174632" y="4238335"/>
                  </a:lnTo>
                  <a:lnTo>
                    <a:pt x="4206773" y="4206773"/>
                  </a:lnTo>
                  <a:lnTo>
                    <a:pt x="4238335" y="4174632"/>
                  </a:lnTo>
                  <a:lnTo>
                    <a:pt x="4269311" y="4141921"/>
                  </a:lnTo>
                  <a:lnTo>
                    <a:pt x="4299690" y="4108648"/>
                  </a:lnTo>
                  <a:lnTo>
                    <a:pt x="4329465" y="4074822"/>
                  </a:lnTo>
                  <a:lnTo>
                    <a:pt x="4358627" y="4040452"/>
                  </a:lnTo>
                  <a:lnTo>
                    <a:pt x="4387168" y="4005546"/>
                  </a:lnTo>
                  <a:lnTo>
                    <a:pt x="4415079" y="3970113"/>
                  </a:lnTo>
                  <a:lnTo>
                    <a:pt x="4442351" y="3934161"/>
                  </a:lnTo>
                  <a:lnTo>
                    <a:pt x="4468976" y="3897699"/>
                  </a:lnTo>
                  <a:lnTo>
                    <a:pt x="4494946" y="3860735"/>
                  </a:lnTo>
                  <a:lnTo>
                    <a:pt x="4520251" y="3823278"/>
                  </a:lnTo>
                  <a:lnTo>
                    <a:pt x="4544883" y="3785337"/>
                  </a:lnTo>
                  <a:lnTo>
                    <a:pt x="4568834" y="3746920"/>
                  </a:lnTo>
                  <a:lnTo>
                    <a:pt x="4592095" y="3708035"/>
                  </a:lnTo>
                  <a:lnTo>
                    <a:pt x="4614658" y="3668692"/>
                  </a:lnTo>
                  <a:lnTo>
                    <a:pt x="4636513" y="3628898"/>
                  </a:lnTo>
                  <a:lnTo>
                    <a:pt x="4657653" y="3588663"/>
                  </a:lnTo>
                  <a:lnTo>
                    <a:pt x="4678069" y="3547995"/>
                  </a:lnTo>
                  <a:lnTo>
                    <a:pt x="4697752" y="3506902"/>
                  </a:lnTo>
                  <a:lnTo>
                    <a:pt x="4716693" y="3465393"/>
                  </a:lnTo>
                  <a:lnTo>
                    <a:pt x="4734885" y="3423476"/>
                  </a:lnTo>
                  <a:lnTo>
                    <a:pt x="4752319" y="3381161"/>
                  </a:lnTo>
                  <a:lnTo>
                    <a:pt x="4768985" y="3338455"/>
                  </a:lnTo>
                  <a:lnTo>
                    <a:pt x="4784876" y="3295368"/>
                  </a:lnTo>
                  <a:lnTo>
                    <a:pt x="4799983" y="3251907"/>
                  </a:lnTo>
                  <a:lnTo>
                    <a:pt x="4814297" y="3208082"/>
                  </a:lnTo>
                  <a:lnTo>
                    <a:pt x="4827810" y="3163900"/>
                  </a:lnTo>
                  <a:lnTo>
                    <a:pt x="4840513" y="3119371"/>
                  </a:lnTo>
                  <a:lnTo>
                    <a:pt x="4852398" y="3074503"/>
                  </a:lnTo>
                  <a:lnTo>
                    <a:pt x="4863456" y="3029305"/>
                  </a:lnTo>
                  <a:lnTo>
                    <a:pt x="4873679" y="2983785"/>
                  </a:lnTo>
                  <a:lnTo>
                    <a:pt x="4883058" y="2937952"/>
                  </a:lnTo>
                  <a:lnTo>
                    <a:pt x="4891583" y="2891813"/>
                  </a:lnTo>
                  <a:lnTo>
                    <a:pt x="4899248" y="2845379"/>
                  </a:lnTo>
                  <a:lnTo>
                    <a:pt x="4906043" y="2798657"/>
                  </a:lnTo>
                  <a:lnTo>
                    <a:pt x="4911960" y="2751656"/>
                  </a:lnTo>
                  <a:lnTo>
                    <a:pt x="4916991" y="2704385"/>
                  </a:lnTo>
                  <a:lnTo>
                    <a:pt x="4921125" y="2656851"/>
                  </a:lnTo>
                  <a:lnTo>
                    <a:pt x="4924356" y="2609064"/>
                  </a:lnTo>
                  <a:lnTo>
                    <a:pt x="4926674" y="2561033"/>
                  </a:lnTo>
                  <a:lnTo>
                    <a:pt x="4928072" y="2512765"/>
                  </a:lnTo>
                  <a:lnTo>
                    <a:pt x="4928539" y="2464269"/>
                  </a:lnTo>
                  <a:lnTo>
                    <a:pt x="4928072" y="2415774"/>
                  </a:lnTo>
                  <a:lnTo>
                    <a:pt x="4926674" y="2367506"/>
                  </a:lnTo>
                  <a:lnTo>
                    <a:pt x="4924356" y="2319474"/>
                  </a:lnTo>
                  <a:lnTo>
                    <a:pt x="4921125" y="2271688"/>
                  </a:lnTo>
                  <a:lnTo>
                    <a:pt x="4916991" y="2224154"/>
                  </a:lnTo>
                  <a:lnTo>
                    <a:pt x="4911960" y="2176883"/>
                  </a:lnTo>
                  <a:lnTo>
                    <a:pt x="4906043" y="2129882"/>
                  </a:lnTo>
                  <a:lnTo>
                    <a:pt x="4899248" y="2083160"/>
                  </a:lnTo>
                  <a:lnTo>
                    <a:pt x="4891583" y="2036725"/>
                  </a:lnTo>
                  <a:lnTo>
                    <a:pt x="4883058" y="1990587"/>
                  </a:lnTo>
                  <a:lnTo>
                    <a:pt x="4873679" y="1944754"/>
                  </a:lnTo>
                  <a:lnTo>
                    <a:pt x="4863456" y="1899234"/>
                  </a:lnTo>
                  <a:lnTo>
                    <a:pt x="4852398" y="1854035"/>
                  </a:lnTo>
                  <a:lnTo>
                    <a:pt x="4840513" y="1809167"/>
                  </a:lnTo>
                  <a:lnTo>
                    <a:pt x="4827810" y="1764638"/>
                  </a:lnTo>
                  <a:lnTo>
                    <a:pt x="4814297" y="1720457"/>
                  </a:lnTo>
                  <a:lnTo>
                    <a:pt x="4799983" y="1676632"/>
                  </a:lnTo>
                  <a:lnTo>
                    <a:pt x="4784876" y="1633171"/>
                  </a:lnTo>
                  <a:lnTo>
                    <a:pt x="4768985" y="1590084"/>
                  </a:lnTo>
                  <a:lnTo>
                    <a:pt x="4752319" y="1547378"/>
                  </a:lnTo>
                  <a:lnTo>
                    <a:pt x="4734885" y="1505063"/>
                  </a:lnTo>
                  <a:lnTo>
                    <a:pt x="4716693" y="1463146"/>
                  </a:lnTo>
                  <a:lnTo>
                    <a:pt x="4697752" y="1421637"/>
                  </a:lnTo>
                  <a:lnTo>
                    <a:pt x="4678069" y="1380544"/>
                  </a:lnTo>
                  <a:lnTo>
                    <a:pt x="4657653" y="1339876"/>
                  </a:lnTo>
                  <a:lnTo>
                    <a:pt x="4636513" y="1299640"/>
                  </a:lnTo>
                  <a:lnTo>
                    <a:pt x="4614658" y="1259847"/>
                  </a:lnTo>
                  <a:lnTo>
                    <a:pt x="4592095" y="1220503"/>
                  </a:lnTo>
                  <a:lnTo>
                    <a:pt x="4568834" y="1181619"/>
                  </a:lnTo>
                  <a:lnTo>
                    <a:pt x="4544883" y="1143202"/>
                  </a:lnTo>
                  <a:lnTo>
                    <a:pt x="4520251" y="1105260"/>
                  </a:lnTo>
                  <a:lnTo>
                    <a:pt x="4494946" y="1067804"/>
                  </a:lnTo>
                  <a:lnTo>
                    <a:pt x="4468976" y="1030840"/>
                  </a:lnTo>
                  <a:lnTo>
                    <a:pt x="4442351" y="994378"/>
                  </a:lnTo>
                  <a:lnTo>
                    <a:pt x="4415079" y="958426"/>
                  </a:lnTo>
                  <a:lnTo>
                    <a:pt x="4387168" y="922993"/>
                  </a:lnTo>
                  <a:lnTo>
                    <a:pt x="4358627" y="888087"/>
                  </a:lnTo>
                  <a:lnTo>
                    <a:pt x="4329465" y="853717"/>
                  </a:lnTo>
                  <a:lnTo>
                    <a:pt x="4299690" y="819891"/>
                  </a:lnTo>
                  <a:lnTo>
                    <a:pt x="4269311" y="786618"/>
                  </a:lnTo>
                  <a:lnTo>
                    <a:pt x="4238335" y="753907"/>
                  </a:lnTo>
                  <a:lnTo>
                    <a:pt x="4206773" y="721766"/>
                  </a:lnTo>
                  <a:lnTo>
                    <a:pt x="4174632" y="690203"/>
                  </a:lnTo>
                  <a:lnTo>
                    <a:pt x="4141921" y="659228"/>
                  </a:lnTo>
                  <a:lnTo>
                    <a:pt x="4108648" y="628849"/>
                  </a:lnTo>
                  <a:lnTo>
                    <a:pt x="4074822" y="599074"/>
                  </a:lnTo>
                  <a:lnTo>
                    <a:pt x="4040452" y="569911"/>
                  </a:lnTo>
                  <a:lnTo>
                    <a:pt x="4005546" y="541371"/>
                  </a:lnTo>
                  <a:lnTo>
                    <a:pt x="3970113" y="513460"/>
                  </a:lnTo>
                  <a:lnTo>
                    <a:pt x="3934161" y="486188"/>
                  </a:lnTo>
                  <a:lnTo>
                    <a:pt x="3897699" y="459563"/>
                  </a:lnTo>
                  <a:lnTo>
                    <a:pt x="3860735" y="433593"/>
                  </a:lnTo>
                  <a:lnTo>
                    <a:pt x="3823278" y="408288"/>
                  </a:lnTo>
                  <a:lnTo>
                    <a:pt x="3785337" y="383656"/>
                  </a:lnTo>
                  <a:lnTo>
                    <a:pt x="3746920" y="359705"/>
                  </a:lnTo>
                  <a:lnTo>
                    <a:pt x="3708035" y="336444"/>
                  </a:lnTo>
                  <a:lnTo>
                    <a:pt x="3668692" y="313881"/>
                  </a:lnTo>
                  <a:lnTo>
                    <a:pt x="3628898" y="292026"/>
                  </a:lnTo>
                  <a:lnTo>
                    <a:pt x="3588663" y="270886"/>
                  </a:lnTo>
                  <a:lnTo>
                    <a:pt x="3547995" y="250470"/>
                  </a:lnTo>
                  <a:lnTo>
                    <a:pt x="3506902" y="230787"/>
                  </a:lnTo>
                  <a:lnTo>
                    <a:pt x="3465393" y="211845"/>
                  </a:lnTo>
                  <a:lnTo>
                    <a:pt x="3423476" y="193653"/>
                  </a:lnTo>
                  <a:lnTo>
                    <a:pt x="3381161" y="176220"/>
                  </a:lnTo>
                  <a:lnTo>
                    <a:pt x="3338455" y="159554"/>
                  </a:lnTo>
                  <a:lnTo>
                    <a:pt x="3295368" y="143663"/>
                  </a:lnTo>
                  <a:lnTo>
                    <a:pt x="3251907" y="128556"/>
                  </a:lnTo>
                  <a:lnTo>
                    <a:pt x="3208082" y="114242"/>
                  </a:lnTo>
                  <a:lnTo>
                    <a:pt x="3163900" y="100729"/>
                  </a:lnTo>
                  <a:lnTo>
                    <a:pt x="3119371" y="88025"/>
                  </a:lnTo>
                  <a:lnTo>
                    <a:pt x="3074503" y="76140"/>
                  </a:lnTo>
                  <a:lnTo>
                    <a:pt x="3029305" y="65082"/>
                  </a:lnTo>
                  <a:lnTo>
                    <a:pt x="2983785" y="54860"/>
                  </a:lnTo>
                  <a:lnTo>
                    <a:pt x="2937952" y="45481"/>
                  </a:lnTo>
                  <a:lnTo>
                    <a:pt x="2891813" y="36955"/>
                  </a:lnTo>
                  <a:lnTo>
                    <a:pt x="2845379" y="29290"/>
                  </a:lnTo>
                  <a:lnTo>
                    <a:pt x="2798657" y="22495"/>
                  </a:lnTo>
                  <a:lnTo>
                    <a:pt x="2751656" y="16578"/>
                  </a:lnTo>
                  <a:lnTo>
                    <a:pt x="2704385" y="11548"/>
                  </a:lnTo>
                  <a:lnTo>
                    <a:pt x="2656851" y="7414"/>
                  </a:lnTo>
                  <a:lnTo>
                    <a:pt x="2609064" y="4183"/>
                  </a:lnTo>
                  <a:lnTo>
                    <a:pt x="2561033" y="1864"/>
                  </a:lnTo>
                  <a:lnTo>
                    <a:pt x="2512765" y="467"/>
                  </a:lnTo>
                  <a:lnTo>
                    <a:pt x="24642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8DD186D8-1B16-43F2-A76F-C0049D7CA2CC}"/>
              </a:ext>
            </a:extLst>
          </p:cNvPr>
          <p:cNvSpPr/>
          <p:nvPr userDrawn="1"/>
        </p:nvSpPr>
        <p:spPr>
          <a:xfrm>
            <a:off x="537447" y="5381613"/>
            <a:ext cx="1831722" cy="118133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3905434" y="2669991"/>
            <a:ext cx="4038601" cy="27116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aseline="0">
                <a:solidFill>
                  <a:srgbClr val="FFC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Votre titre</a:t>
            </a:r>
          </a:p>
        </p:txBody>
      </p:sp>
    </p:spTree>
    <p:extLst>
      <p:ext uri="{BB962C8B-B14F-4D97-AF65-F5344CB8AC3E}">
        <p14:creationId xmlns:p14="http://schemas.microsoft.com/office/powerpoint/2010/main" val="40928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>
            <a:extLst>
              <a:ext uri="{FF2B5EF4-FFF2-40B4-BE49-F238E27FC236}">
                <a16:creationId xmlns:a16="http://schemas.microsoft.com/office/drawing/2014/main" id="{3D2A7151-54CE-4478-A9CA-4586D3ACB118}"/>
              </a:ext>
            </a:extLst>
          </p:cNvPr>
          <p:cNvSpPr/>
          <p:nvPr userDrawn="1"/>
        </p:nvSpPr>
        <p:spPr>
          <a:xfrm>
            <a:off x="711200" y="1112344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003" y="0"/>
                </a:lnTo>
              </a:path>
            </a:pathLst>
          </a:custGeom>
          <a:ln w="50800">
            <a:solidFill>
              <a:srgbClr val="364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DD186D8-1B16-43F2-A76F-C0049D7CA2CC}"/>
              </a:ext>
            </a:extLst>
          </p:cNvPr>
          <p:cNvSpPr/>
          <p:nvPr userDrawn="1"/>
        </p:nvSpPr>
        <p:spPr>
          <a:xfrm>
            <a:off x="499209" y="5627398"/>
            <a:ext cx="1396799" cy="90084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536329" y="1306828"/>
            <a:ext cx="6483841" cy="119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Votre titre</a:t>
            </a:r>
          </a:p>
        </p:txBody>
      </p:sp>
      <p:sp>
        <p:nvSpPr>
          <p:cNvPr id="13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536329" y="2769257"/>
            <a:ext cx="5105400" cy="2307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LOREM IPSUM DOLOR </a:t>
            </a:r>
          </a:p>
          <a:p>
            <a:pPr lvl="0"/>
            <a:r>
              <a:rPr lang="fr-FR" dirty="0" smtClean="0"/>
              <a:t>SIR AMET</a:t>
            </a:r>
          </a:p>
        </p:txBody>
      </p:sp>
    </p:spTree>
    <p:extLst>
      <p:ext uri="{BB962C8B-B14F-4D97-AF65-F5344CB8AC3E}">
        <p14:creationId xmlns:p14="http://schemas.microsoft.com/office/powerpoint/2010/main" val="135164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8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85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4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9">
            <a:extLst>
              <a:ext uri="{FF2B5EF4-FFF2-40B4-BE49-F238E27FC236}">
                <a16:creationId xmlns:a16="http://schemas.microsoft.com/office/drawing/2014/main" id="{FEB19934-EF86-409B-9719-AC0E3B1E138D}"/>
              </a:ext>
            </a:extLst>
          </p:cNvPr>
          <p:cNvSpPr/>
          <p:nvPr/>
        </p:nvSpPr>
        <p:spPr>
          <a:xfrm>
            <a:off x="899999" y="601404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>
                <a:moveTo>
                  <a:pt x="0" y="0"/>
                </a:moveTo>
                <a:lnTo>
                  <a:pt x="486003" y="0"/>
                </a:lnTo>
              </a:path>
            </a:pathLst>
          </a:custGeom>
          <a:noFill/>
          <a:ln w="50800">
            <a:solidFill>
              <a:srgbClr val="3641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Espace réservé du contenu 17"/>
          <p:cNvSpPr>
            <a:spLocks noGrp="1"/>
          </p:cNvSpPr>
          <p:nvPr>
            <p:ph sz="quarter" idx="10" hasCustomPrompt="1"/>
          </p:nvPr>
        </p:nvSpPr>
        <p:spPr>
          <a:xfrm>
            <a:off x="887227" y="2838507"/>
            <a:ext cx="4590870" cy="73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LOREM IPSUM DOLOR SIR AMET</a:t>
            </a:r>
          </a:p>
        </p:txBody>
      </p:sp>
      <p:sp>
        <p:nvSpPr>
          <p:cNvPr id="25" name="Espace réservé du contenu 17"/>
          <p:cNvSpPr>
            <a:spLocks noGrp="1"/>
          </p:cNvSpPr>
          <p:nvPr>
            <p:ph sz="quarter" idx="11" hasCustomPrompt="1"/>
          </p:nvPr>
        </p:nvSpPr>
        <p:spPr>
          <a:xfrm>
            <a:off x="900542" y="3603103"/>
            <a:ext cx="4590870" cy="73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LOREM IPSUM DOLOR SIR AMET</a:t>
            </a:r>
          </a:p>
        </p:txBody>
      </p:sp>
      <p:sp>
        <p:nvSpPr>
          <p:cNvPr id="26" name="Espace réservé du contenu 17"/>
          <p:cNvSpPr>
            <a:spLocks noGrp="1"/>
          </p:cNvSpPr>
          <p:nvPr>
            <p:ph sz="quarter" idx="12" hasCustomPrompt="1"/>
          </p:nvPr>
        </p:nvSpPr>
        <p:spPr>
          <a:xfrm>
            <a:off x="887227" y="4333882"/>
            <a:ext cx="4590870" cy="73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LOREM IPSUM DOLOR SIR AMET</a:t>
            </a:r>
          </a:p>
        </p:txBody>
      </p:sp>
      <p:sp>
        <p:nvSpPr>
          <p:cNvPr id="27" name="Espace réservé du contenu 17"/>
          <p:cNvSpPr>
            <a:spLocks noGrp="1"/>
          </p:cNvSpPr>
          <p:nvPr>
            <p:ph sz="quarter" idx="13" hasCustomPrompt="1"/>
          </p:nvPr>
        </p:nvSpPr>
        <p:spPr>
          <a:xfrm>
            <a:off x="900541" y="5070027"/>
            <a:ext cx="4590870" cy="73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LOREM IPSUM DOLOR SIR AMET</a:t>
            </a:r>
          </a:p>
        </p:txBody>
      </p:sp>
      <p:sp>
        <p:nvSpPr>
          <p:cNvPr id="28" name="Espace réservé du contenu 17"/>
          <p:cNvSpPr>
            <a:spLocks noGrp="1"/>
          </p:cNvSpPr>
          <p:nvPr>
            <p:ph sz="quarter" idx="14" hasCustomPrompt="1"/>
          </p:nvPr>
        </p:nvSpPr>
        <p:spPr>
          <a:xfrm>
            <a:off x="900541" y="5826548"/>
            <a:ext cx="4590870" cy="730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LOREM IPSUM DOLOR SIR AMET</a:t>
            </a:r>
          </a:p>
        </p:txBody>
      </p:sp>
      <p:sp>
        <p:nvSpPr>
          <p:cNvPr id="29" name="Espace réservé du contenu 17"/>
          <p:cNvSpPr>
            <a:spLocks noGrp="1"/>
          </p:cNvSpPr>
          <p:nvPr>
            <p:ph sz="quarter" idx="15" hasCustomPrompt="1"/>
          </p:nvPr>
        </p:nvSpPr>
        <p:spPr>
          <a:xfrm>
            <a:off x="6445323" y="2838507"/>
            <a:ext cx="850753" cy="35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P1</a:t>
            </a:r>
          </a:p>
        </p:txBody>
      </p:sp>
      <p:sp>
        <p:nvSpPr>
          <p:cNvPr id="30" name="Espace réservé du contenu 17"/>
          <p:cNvSpPr>
            <a:spLocks noGrp="1"/>
          </p:cNvSpPr>
          <p:nvPr>
            <p:ph sz="quarter" idx="16" hasCustomPrompt="1"/>
          </p:nvPr>
        </p:nvSpPr>
        <p:spPr>
          <a:xfrm>
            <a:off x="6445323" y="3601400"/>
            <a:ext cx="850753" cy="35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P1</a:t>
            </a:r>
          </a:p>
        </p:txBody>
      </p:sp>
      <p:sp>
        <p:nvSpPr>
          <p:cNvPr id="31" name="Espace réservé du contenu 17"/>
          <p:cNvSpPr>
            <a:spLocks noGrp="1"/>
          </p:cNvSpPr>
          <p:nvPr>
            <p:ph sz="quarter" idx="17" hasCustomPrompt="1"/>
          </p:nvPr>
        </p:nvSpPr>
        <p:spPr>
          <a:xfrm>
            <a:off x="6445322" y="4337325"/>
            <a:ext cx="850753" cy="35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P1</a:t>
            </a:r>
          </a:p>
        </p:txBody>
      </p:sp>
      <p:sp>
        <p:nvSpPr>
          <p:cNvPr id="32" name="Espace réservé du contenu 17"/>
          <p:cNvSpPr>
            <a:spLocks noGrp="1"/>
          </p:cNvSpPr>
          <p:nvPr>
            <p:ph sz="quarter" idx="18" hasCustomPrompt="1"/>
          </p:nvPr>
        </p:nvSpPr>
        <p:spPr>
          <a:xfrm>
            <a:off x="6445321" y="5083556"/>
            <a:ext cx="850753" cy="35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P1</a:t>
            </a:r>
          </a:p>
        </p:txBody>
      </p:sp>
      <p:sp>
        <p:nvSpPr>
          <p:cNvPr id="33" name="Espace réservé du contenu 17"/>
          <p:cNvSpPr>
            <a:spLocks noGrp="1"/>
          </p:cNvSpPr>
          <p:nvPr>
            <p:ph sz="quarter" idx="19" hasCustomPrompt="1"/>
          </p:nvPr>
        </p:nvSpPr>
        <p:spPr>
          <a:xfrm>
            <a:off x="6445321" y="5806447"/>
            <a:ext cx="850753" cy="350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P1</a:t>
            </a:r>
          </a:p>
        </p:txBody>
      </p:sp>
      <p:sp>
        <p:nvSpPr>
          <p:cNvPr id="34" name="Espace réservé du contenu 17"/>
          <p:cNvSpPr>
            <a:spLocks noGrp="1"/>
          </p:cNvSpPr>
          <p:nvPr>
            <p:ph sz="quarter" idx="20" hasCustomPrompt="1"/>
          </p:nvPr>
        </p:nvSpPr>
        <p:spPr>
          <a:xfrm>
            <a:off x="887227" y="874603"/>
            <a:ext cx="5983473" cy="1194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fr-FR" dirty="0" smtClean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1473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BC8D5B5A-BE0A-445A-A2DD-87A2059A9BA8}"/>
              </a:ext>
            </a:extLst>
          </p:cNvPr>
          <p:cNvGrpSpPr/>
          <p:nvPr userDrawn="1"/>
        </p:nvGrpSpPr>
        <p:grpSpPr>
          <a:xfrm>
            <a:off x="0" y="5993765"/>
            <a:ext cx="12192000" cy="864235"/>
            <a:chOff x="0" y="6696011"/>
            <a:chExt cx="10692130" cy="86423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DB650A71-FFD8-4440-B3DC-F26DF7EC411F}"/>
                </a:ext>
              </a:extLst>
            </p:cNvPr>
            <p:cNvSpPr/>
            <p:nvPr/>
          </p:nvSpPr>
          <p:spPr>
            <a:xfrm>
              <a:off x="0" y="6696011"/>
              <a:ext cx="10692130" cy="864235"/>
            </a:xfrm>
            <a:custGeom>
              <a:avLst/>
              <a:gdLst/>
              <a:ahLst/>
              <a:cxnLst/>
              <a:rect l="l" t="t" r="r" b="b"/>
              <a:pathLst>
                <a:path w="10692130" h="864234">
                  <a:moveTo>
                    <a:pt x="10692003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0692003" y="86399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348BEA0-0EDA-4D74-ACE5-BEAC3F4C9D84}"/>
                </a:ext>
              </a:extLst>
            </p:cNvPr>
            <p:cNvSpPr/>
            <p:nvPr/>
          </p:nvSpPr>
          <p:spPr>
            <a:xfrm>
              <a:off x="503186" y="6830546"/>
              <a:ext cx="722374" cy="5371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98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687" y="1"/>
            <a:ext cx="11566244" cy="74911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687" y="928723"/>
            <a:ext cx="11566244" cy="5245940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spcAft>
                <a:spcPts val="1600"/>
              </a:spcAft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 b="0">
                <a:solidFill>
                  <a:schemeClr val="tx2">
                    <a:lumMod val="75000"/>
                  </a:schemeClr>
                </a:solidFill>
              </a:defRPr>
            </a:lvl2pPr>
            <a:lvl3pPr>
              <a:spcAft>
                <a:spcPts val="0"/>
              </a:spcAft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400" baseline="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200" baseline="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err="1" smtClean="0"/>
              <a:t>Quatrieme</a:t>
            </a:r>
            <a:r>
              <a:rPr lang="fr-FR" dirty="0" smtClean="0"/>
              <a:t> niveau</a:t>
            </a:r>
          </a:p>
          <a:p>
            <a:pPr lvl="4"/>
            <a:r>
              <a:rPr lang="fr-FR" dirty="0" err="1" smtClean="0"/>
              <a:t>Cinquieme</a:t>
            </a:r>
            <a:r>
              <a:rPr lang="fr-FR" dirty="0" smtClean="0"/>
              <a:t> niveau</a:t>
            </a:r>
          </a:p>
          <a:p>
            <a:pPr lvl="4"/>
            <a:endParaRPr lang="fr-FR" dirty="0" smtClean="0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BC8D5B5A-BE0A-445A-A2DD-87A2059A9BA8}"/>
              </a:ext>
            </a:extLst>
          </p:cNvPr>
          <p:cNvGrpSpPr/>
          <p:nvPr userDrawn="1"/>
        </p:nvGrpSpPr>
        <p:grpSpPr>
          <a:xfrm>
            <a:off x="0" y="5993765"/>
            <a:ext cx="12192000" cy="864235"/>
            <a:chOff x="0" y="6696011"/>
            <a:chExt cx="10692130" cy="86423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B650A71-FFD8-4440-B3DC-F26DF7EC411F}"/>
                </a:ext>
              </a:extLst>
            </p:cNvPr>
            <p:cNvSpPr/>
            <p:nvPr/>
          </p:nvSpPr>
          <p:spPr>
            <a:xfrm>
              <a:off x="0" y="6696011"/>
              <a:ext cx="10692130" cy="864235"/>
            </a:xfrm>
            <a:custGeom>
              <a:avLst/>
              <a:gdLst/>
              <a:ahLst/>
              <a:cxnLst/>
              <a:rect l="l" t="t" r="r" b="b"/>
              <a:pathLst>
                <a:path w="10692130" h="864234">
                  <a:moveTo>
                    <a:pt x="10692003" y="0"/>
                  </a:moveTo>
                  <a:lnTo>
                    <a:pt x="0" y="0"/>
                  </a:lnTo>
                  <a:lnTo>
                    <a:pt x="0" y="863993"/>
                  </a:lnTo>
                  <a:lnTo>
                    <a:pt x="10692003" y="863993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64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348BEA0-0EDA-4D74-ACE5-BEAC3F4C9D84}"/>
                </a:ext>
              </a:extLst>
            </p:cNvPr>
            <p:cNvSpPr/>
            <p:nvPr/>
          </p:nvSpPr>
          <p:spPr>
            <a:xfrm>
              <a:off x="503186" y="6830546"/>
              <a:ext cx="714809" cy="5371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4294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24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3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65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6433457" y="2853946"/>
            <a:ext cx="5345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AMI CORAC PME</a:t>
            </a:r>
          </a:p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</a:t>
            </a:r>
            <a:endParaRPr lang="fr-FR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151" y="192064"/>
            <a:ext cx="1149752" cy="11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39" y="367282"/>
            <a:ext cx="3515807" cy="7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1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58589" y="121071"/>
            <a:ext cx="8809255" cy="531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MetroDF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ENTREPRISE – Fiche d’identité</a:t>
            </a:r>
            <a:endParaRPr lang="fr-FR" sz="28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à coins arrondis 6"/>
          <p:cNvSpPr/>
          <p:nvPr>
            <p:custDataLst>
              <p:tags r:id="rId2"/>
            </p:custDataLst>
          </p:nvPr>
        </p:nvSpPr>
        <p:spPr>
          <a:xfrm>
            <a:off x="6025242" y="3910206"/>
            <a:ext cx="5938897" cy="2049723"/>
          </a:xfrm>
          <a:prstGeom prst="roundRect">
            <a:avLst>
              <a:gd name="adj" fmla="val 6224"/>
            </a:avLst>
          </a:prstGeom>
          <a:solidFill>
            <a:sysClr val="window" lastClr="FFFFFF"/>
          </a:solidFill>
          <a:ln w="635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Moyens de production :</a:t>
            </a:r>
            <a:endParaRPr kumimoji="0" lang="fr-FR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8" name="Rectangle à coins arrondis 7"/>
          <p:cNvSpPr/>
          <p:nvPr>
            <p:custDataLst>
              <p:tags r:id="rId3"/>
            </p:custDataLst>
          </p:nvPr>
        </p:nvSpPr>
        <p:spPr>
          <a:xfrm>
            <a:off x="281998" y="755816"/>
            <a:ext cx="5542625" cy="1571932"/>
          </a:xfrm>
          <a:prstGeom prst="roundRect">
            <a:avLst>
              <a:gd name="adj" fmla="val 12714"/>
            </a:avLst>
          </a:prstGeom>
          <a:solidFill>
            <a:sysClr val="window" lastClr="FFFFFF"/>
          </a:solidFill>
          <a:ln w="635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Informations Générale</a:t>
            </a:r>
            <a:endParaRPr kumimoji="0" lang="fr-FR" sz="1600" b="1" i="0" u="sng" strike="noStrike" kern="0" cap="none" spc="0" normalizeH="0" baseline="0" noProof="0" dirty="0">
              <a:ln>
                <a:noFill/>
              </a:ln>
              <a:solidFill>
                <a:srgbClr val="04617B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444500" lvl="1" indent="-285750" defTabSz="457200">
              <a:buFont typeface="Arial" panose="020B0604020202020204" pitchFamily="34" charset="0"/>
              <a:buChar char="•"/>
              <a:defRPr/>
            </a:pPr>
            <a:r>
              <a:rPr lang="fr-FR" sz="1400" i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Effectif :</a:t>
            </a:r>
          </a:p>
          <a:p>
            <a:pPr marL="444500" lvl="1" indent="-285750" defTabSz="457200">
              <a:buFont typeface="Arial" panose="020B0604020202020204" pitchFamily="34" charset="0"/>
              <a:buChar char="•"/>
              <a:defRPr/>
            </a:pPr>
            <a:r>
              <a:rPr lang="fr-FR" sz="1400" i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CA 2021 :</a:t>
            </a:r>
          </a:p>
          <a:p>
            <a:pPr marL="444500" lvl="1" indent="-285750" defTabSz="457200">
              <a:buFont typeface="Arial" panose="020B0604020202020204" pitchFamily="34" charset="0"/>
              <a:buChar char="•"/>
              <a:defRPr/>
            </a:pPr>
            <a:r>
              <a:rPr lang="fr-FR" sz="1400" i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CA projeté 2022 :</a:t>
            </a:r>
          </a:p>
          <a:p>
            <a:pPr marL="444500" lvl="1" indent="-285750" defTabSz="457200">
              <a:buFont typeface="Arial" panose="020B0604020202020204" pitchFamily="34" charset="0"/>
              <a:buChar char="•"/>
              <a:defRPr/>
            </a:pPr>
            <a:r>
              <a:rPr lang="fr-FR" sz="1400" i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Statut : PME/ETI, appartenance à un groupe…</a:t>
            </a:r>
          </a:p>
          <a:p>
            <a:pPr marL="444500" lvl="1" indent="-285750" defTabSz="457200">
              <a:buFont typeface="Arial" panose="020B0604020202020204" pitchFamily="34" charset="0"/>
              <a:buChar char="•"/>
              <a:defRPr/>
            </a:pPr>
            <a:r>
              <a:rPr lang="fr-FR" sz="1400" i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Localisation géographique</a:t>
            </a:r>
          </a:p>
        </p:txBody>
      </p:sp>
      <p:sp>
        <p:nvSpPr>
          <p:cNvPr id="9" name="Rectangle à coins arrondis 8"/>
          <p:cNvSpPr/>
          <p:nvPr>
            <p:custDataLst>
              <p:tags r:id="rId4"/>
            </p:custDataLst>
          </p:nvPr>
        </p:nvSpPr>
        <p:spPr>
          <a:xfrm>
            <a:off x="6025243" y="738328"/>
            <a:ext cx="5938897" cy="3025803"/>
          </a:xfrm>
          <a:prstGeom prst="roundRect">
            <a:avLst>
              <a:gd name="adj" fmla="val 5811"/>
            </a:avLst>
          </a:prstGeom>
          <a:solidFill>
            <a:sysClr val="window" lastClr="FFFFFF"/>
          </a:solidFill>
          <a:ln w="635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Domaine d’activité</a:t>
            </a:r>
            <a:r>
              <a:rPr lang="fr-FR" sz="1600" b="1" u="sng" kern="0" dirty="0" smtClean="0">
                <a:solidFill>
                  <a:srgbClr val="04617B">
                    <a:lumMod val="50000"/>
                  </a:srgbClr>
                </a:solidFill>
                <a:latin typeface="Trebuchet MS" panose="020B0603020202020204" pitchFamily="34" charset="0"/>
              </a:rPr>
              <a:t>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0" cap="none" spc="0" normalizeH="0" baseline="0" noProof="0" dirty="0">
              <a:ln>
                <a:noFill/>
              </a:ln>
              <a:solidFill>
                <a:srgbClr val="04617B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u="sng" kern="0" dirty="0" smtClean="0">
                <a:solidFill>
                  <a:srgbClr val="04617B">
                    <a:lumMod val="50000"/>
                  </a:srgbClr>
                </a:solidFill>
                <a:latin typeface="Trebuchet MS" panose="020B0603020202020204" pitchFamily="34" charset="0"/>
              </a:rPr>
              <a:t>Présent sur les marchés :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10" name="Rectangle à coins arrondis 9"/>
          <p:cNvSpPr/>
          <p:nvPr>
            <p:custDataLst>
              <p:tags r:id="rId5"/>
            </p:custDataLst>
          </p:nvPr>
        </p:nvSpPr>
        <p:spPr>
          <a:xfrm>
            <a:off x="3088820" y="2413946"/>
            <a:ext cx="2735803" cy="1540650"/>
          </a:xfrm>
          <a:prstGeom prst="roundRect">
            <a:avLst/>
          </a:prstGeom>
          <a:solidFill>
            <a:sysClr val="window" lastClr="FFFFFF"/>
          </a:solidFill>
          <a:ln w="635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i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Certifications, </a:t>
            </a:r>
            <a:r>
              <a:rPr lang="fr-FR" sz="1400" i="1" kern="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normes…</a:t>
            </a:r>
            <a:endParaRPr lang="fr-FR" sz="1400" i="1" kern="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  <p:custDataLst>
              <p:tags r:id="rId6"/>
            </p:custDataLst>
          </p:nvPr>
        </p:nvSpPr>
        <p:spPr/>
        <p:txBody>
          <a:bodyPr/>
          <a:lstStyle/>
          <a:p>
            <a:fld id="{E52CB35F-CB6F-4B82-ABBC-CE6D52C40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à coins arrondis 10"/>
          <p:cNvSpPr/>
          <p:nvPr>
            <p:custDataLst>
              <p:tags r:id="rId7"/>
            </p:custDataLst>
          </p:nvPr>
        </p:nvSpPr>
        <p:spPr>
          <a:xfrm>
            <a:off x="281998" y="4040794"/>
            <a:ext cx="5542625" cy="1919135"/>
          </a:xfrm>
          <a:prstGeom prst="roundRect">
            <a:avLst/>
          </a:prstGeom>
          <a:solidFill>
            <a:sysClr val="window" lastClr="FFFFFF"/>
          </a:solidFill>
          <a:ln w="635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Divers :</a:t>
            </a:r>
            <a:endParaRPr kumimoji="0" lang="fr-FR" sz="1600" b="1" i="0" u="sng" strike="noStrike" kern="0" cap="none" spc="0" normalizeH="0" baseline="0" noProof="0" dirty="0">
              <a:ln>
                <a:noFill/>
              </a:ln>
              <a:solidFill>
                <a:srgbClr val="04617B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5560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Photos, informations complémentaires …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	</a:t>
            </a:r>
          </a:p>
        </p:txBody>
      </p:sp>
      <p:sp>
        <p:nvSpPr>
          <p:cNvPr id="12" name="Rectangle à coins arrondis 11"/>
          <p:cNvSpPr/>
          <p:nvPr>
            <p:custDataLst>
              <p:tags r:id="rId8"/>
            </p:custDataLst>
          </p:nvPr>
        </p:nvSpPr>
        <p:spPr>
          <a:xfrm>
            <a:off x="281998" y="2413946"/>
            <a:ext cx="2707689" cy="1540650"/>
          </a:xfrm>
          <a:prstGeom prst="roundRect">
            <a:avLst/>
          </a:prstGeom>
          <a:solidFill>
            <a:sysClr val="window" lastClr="FFFFFF"/>
          </a:solidFill>
          <a:ln w="635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Clients principaux: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fr-FR" sz="1400" i="1" kern="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photos/logos </a:t>
            </a:r>
            <a:r>
              <a:rPr lang="fr-FR" sz="1400" i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0" cap="none" spc="0" normalizeH="0" baseline="0" noProof="0" dirty="0">
              <a:ln>
                <a:noFill/>
              </a:ln>
              <a:solidFill>
                <a:srgbClr val="04617B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571501" y="1065320"/>
            <a:ext cx="11084880" cy="4837459"/>
          </a:xfrm>
          <a:prstGeom prst="roundRect">
            <a:avLst>
              <a:gd name="adj" fmla="val 2078"/>
            </a:avLst>
          </a:prstGeom>
          <a:noFill/>
          <a:ln w="1270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DBF5F9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Savoir-faire détaillés de l’entreprise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Précisez les savoir-faire de votre société</a:t>
            </a:r>
            <a:r>
              <a:rPr kumimoji="0" lang="fr-FR" sz="12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et notamment ceux présentant une forte valeur ajoutée</a:t>
            </a:r>
            <a:r>
              <a:rPr lang="fr-FR" sz="1200" b="1" i="1" kern="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fr-FR" sz="1200" b="1" i="1" kern="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dans le domaine de l’Aéronautique</a:t>
            </a:r>
            <a:r>
              <a: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/>
        <p:txBody>
          <a:bodyPr/>
          <a:lstStyle/>
          <a:p>
            <a:fld id="{E52CB35F-CB6F-4B82-ABBC-CE6D52C40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659499" y="195453"/>
            <a:ext cx="4886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BBA00"/>
                </a:solidFill>
              </a:rPr>
              <a:t>Entreprise </a:t>
            </a:r>
            <a:r>
              <a:rPr lang="fr-FR" sz="3200" b="1" dirty="0">
                <a:solidFill>
                  <a:srgbClr val="FBBA00"/>
                </a:solidFill>
              </a:rPr>
              <a:t>– </a:t>
            </a:r>
            <a:r>
              <a:rPr lang="fr-FR" sz="3200" b="1" dirty="0" smtClean="0">
                <a:solidFill>
                  <a:srgbClr val="FBBA00"/>
                </a:solidFill>
              </a:rPr>
              <a:t>les Savoir-Faire</a:t>
            </a:r>
            <a:endParaRPr lang="fr-FR" sz="3200" b="1" dirty="0">
              <a:solidFill>
                <a:srgbClr val="FBB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>
            <p:custDataLst>
              <p:tags r:id="rId1"/>
            </p:custDataLst>
          </p:nvPr>
        </p:nvSpPr>
        <p:spPr>
          <a:xfrm>
            <a:off x="457201" y="910198"/>
            <a:ext cx="11199180" cy="4853787"/>
          </a:xfrm>
          <a:prstGeom prst="roundRect">
            <a:avLst>
              <a:gd name="adj" fmla="val 2078"/>
            </a:avLst>
          </a:prstGeom>
          <a:noFill/>
          <a:ln w="1270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DBF5F9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Feuille</a:t>
            </a:r>
            <a:r>
              <a:rPr kumimoji="0" lang="fr-FR" sz="2000" b="1" i="0" u="none" strike="noStrike" kern="0" cap="small" spc="0" normalizeH="0" noProof="0" dirty="0" smtClean="0">
                <a:ln>
                  <a:noFill/>
                </a:ln>
                <a:solidFill>
                  <a:srgbClr val="DBF5F9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 de route</a:t>
            </a:r>
            <a:r>
              <a:rPr kumimoji="0" lang="fr-FR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DBF5F9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 détaillée de l’entreprise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/>
        <p:txBody>
          <a:bodyPr/>
          <a:lstStyle/>
          <a:p>
            <a:fld id="{E52CB35F-CB6F-4B82-ABBC-CE6D52C40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457201" y="195453"/>
            <a:ext cx="11199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BBA00"/>
                </a:solidFill>
              </a:rPr>
              <a:t>Entreprise </a:t>
            </a:r>
            <a:r>
              <a:rPr lang="fr-FR" sz="2800" b="1" dirty="0">
                <a:solidFill>
                  <a:srgbClr val="FBBA00"/>
                </a:solidFill>
              </a:rPr>
              <a:t>– </a:t>
            </a:r>
            <a:r>
              <a:rPr lang="fr-FR" sz="2800" b="1" dirty="0" smtClean="0">
                <a:solidFill>
                  <a:srgbClr val="FBBA00"/>
                </a:solidFill>
              </a:rPr>
              <a:t>La Feuille de route techno / marché</a:t>
            </a:r>
            <a:endParaRPr lang="fr-FR" sz="2800" b="1" dirty="0">
              <a:solidFill>
                <a:srgbClr val="FBB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>
            <p:custDataLst>
              <p:tags r:id="rId1"/>
            </p:custDataLst>
          </p:nvPr>
        </p:nvSpPr>
        <p:spPr>
          <a:xfrm>
            <a:off x="3527288" y="177049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BBA00"/>
                </a:solidFill>
              </a:rPr>
              <a:t>Contexte </a:t>
            </a:r>
            <a:r>
              <a:rPr lang="fr-FR" sz="2800" b="1" dirty="0">
                <a:solidFill>
                  <a:srgbClr val="FBBA00"/>
                </a:solidFill>
              </a:rPr>
              <a:t>et </a:t>
            </a:r>
            <a:r>
              <a:rPr lang="fr-FR" sz="2800" b="1" dirty="0" smtClean="0">
                <a:solidFill>
                  <a:srgbClr val="FBBA00"/>
                </a:solidFill>
              </a:rPr>
              <a:t>Objectifs du projet</a:t>
            </a:r>
            <a:endParaRPr lang="fr-FR" sz="2800" b="1" dirty="0">
              <a:solidFill>
                <a:srgbClr val="FBBA00"/>
              </a:solidFill>
            </a:endParaRPr>
          </a:p>
        </p:txBody>
      </p:sp>
      <p:sp>
        <p:nvSpPr>
          <p:cNvPr id="7" name="Rectangle à coins arrondis 6"/>
          <p:cNvSpPr/>
          <p:nvPr>
            <p:custDataLst>
              <p:tags r:id="rId2"/>
            </p:custDataLst>
          </p:nvPr>
        </p:nvSpPr>
        <p:spPr>
          <a:xfrm>
            <a:off x="5470497" y="851344"/>
            <a:ext cx="6175357" cy="2326843"/>
          </a:xfrm>
          <a:prstGeom prst="roundRect">
            <a:avLst>
              <a:gd name="adj" fmla="val 4662"/>
            </a:avLst>
          </a:prstGeom>
          <a:noFill/>
          <a:ln w="1270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small" spc="0" normalizeH="0" baseline="0" noProof="0" dirty="0" smtClean="0">
                <a:ln>
                  <a:noFill/>
                </a:ln>
                <a:solidFill>
                  <a:srgbClr val="02485C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Problématique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Répondez à la question ‘pour quoi faire ?’, en expliquant synthétiquement (en 3 lignes) la problématique à laquelle répond</a:t>
            </a:r>
            <a:r>
              <a:rPr kumimoji="0" lang="fr-FR" sz="1200" b="0" i="1" u="none" strike="noStrike" kern="0" cap="none" spc="0" normalizeH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le projet</a:t>
            </a:r>
            <a:r>
              <a:rPr kumimoji="0" lang="fr-FR" sz="1200" b="0" i="1" u="none" strike="noStrike" kern="0" cap="none" spc="0" normalizeH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 et le use case </a:t>
            </a:r>
            <a:r>
              <a:rPr kumimoji="0" lang="fr-FR" sz="1200" b="0" i="1" u="none" strike="noStrike" kern="0" cap="none" spc="0" normalizeH="0" noProof="0" dirty="0" err="1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aéro</a:t>
            </a:r>
            <a:r>
              <a:rPr lang="fr-FR" sz="1200" i="1" kern="0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nautique visé</a:t>
            </a:r>
            <a:endParaRPr kumimoji="0" lang="fr-FR" sz="1200" b="0" i="1" u="none" strike="noStrike" kern="0" cap="none" spc="0" normalizeH="0" baseline="0" noProof="0" dirty="0" smtClean="0">
              <a:ln>
                <a:noFill/>
              </a:ln>
              <a:solidFill>
                <a:srgbClr val="04617B">
                  <a:lumMod val="75000"/>
                </a:srgbClr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à coins arrondis 8"/>
          <p:cNvSpPr/>
          <p:nvPr>
            <p:custDataLst>
              <p:tags r:id="rId3"/>
            </p:custDataLst>
          </p:nvPr>
        </p:nvSpPr>
        <p:spPr>
          <a:xfrm>
            <a:off x="1740567" y="1229250"/>
            <a:ext cx="1440000" cy="1440000"/>
          </a:xfrm>
          <a:prstGeom prst="roundRect">
            <a:avLst>
              <a:gd name="adj" fmla="val 4662"/>
            </a:avLst>
          </a:prstGeom>
          <a:solidFill>
            <a:srgbClr val="DBF5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IMAGE</a:t>
            </a:r>
          </a:p>
        </p:txBody>
      </p:sp>
      <p:sp>
        <p:nvSpPr>
          <p:cNvPr id="10" name="Rectangle à coins arrondis 9"/>
          <p:cNvSpPr/>
          <p:nvPr>
            <p:custDataLst>
              <p:tags r:id="rId4"/>
            </p:custDataLst>
          </p:nvPr>
        </p:nvSpPr>
        <p:spPr>
          <a:xfrm>
            <a:off x="801323" y="3442915"/>
            <a:ext cx="5957286" cy="2435272"/>
          </a:xfrm>
          <a:prstGeom prst="roundRect">
            <a:avLst>
              <a:gd name="adj" fmla="val 4662"/>
            </a:avLst>
          </a:prstGeom>
          <a:noFill/>
          <a:ln w="12700" cap="flat" cmpd="sng" algn="ctr">
            <a:solidFill>
              <a:srgbClr val="DBF5F9">
                <a:lumMod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0" cap="small" spc="0" normalizeH="0" baseline="0" noProof="0" dirty="0" smtClean="0">
                <a:ln>
                  <a:noFill/>
                </a:ln>
                <a:solidFill>
                  <a:srgbClr val="02485C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Réponse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04617B">
                    <a:lumMod val="7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</a:rPr>
              <a:t>Décrivez de manière claire et synthétique, les grandes lignes de la solution envisagée: technologies, produits, services, …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81" y="4273095"/>
            <a:ext cx="1438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  <p:custDataLst>
              <p:tags r:id="rId6"/>
            </p:custDataLst>
          </p:nvPr>
        </p:nvSpPr>
        <p:spPr/>
        <p:txBody>
          <a:bodyPr/>
          <a:lstStyle/>
          <a:p>
            <a:fld id="{E52CB35F-CB6F-4B82-ABBC-CE6D52C4028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665514" y="5624129"/>
            <a:ext cx="9478736" cy="1179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4496674"/>
              </p:ext>
            </p:extLst>
          </p:nvPr>
        </p:nvGraphicFramePr>
        <p:xfrm>
          <a:off x="429759" y="559238"/>
          <a:ext cx="11269662" cy="499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r>
                        <a:rPr lang="fr-FR" sz="1050" dirty="0"/>
                        <a:t>Entreprise: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 Contact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Coordonnées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303985"/>
                  </a:ext>
                </a:extLst>
              </a:tr>
              <a:tr h="408480">
                <a:tc>
                  <a:txBody>
                    <a:bodyPr/>
                    <a:lstStyle/>
                    <a:p>
                      <a:r>
                        <a:rPr lang="fr-FR" sz="1050" dirty="0"/>
                        <a:t>Cible marché / environnement de référence </a:t>
                      </a:r>
                      <a:r>
                        <a:rPr lang="fr-FR" sz="1050" baseline="0" dirty="0"/>
                        <a:t>: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Clients potentiels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Budget prévisionnel du projet :</a:t>
                      </a:r>
                    </a:p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648">
                <a:tc>
                  <a:txBody>
                    <a:bodyPr/>
                    <a:lstStyle/>
                    <a:p>
                      <a:r>
                        <a:rPr lang="fr-FR" sz="1050" dirty="0"/>
                        <a:t>Sujets technologiques étudiés (identification briques techno) 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50" dirty="0"/>
                        <a:t>Description sommaire du projet / schéma</a:t>
                      </a:r>
                      <a:r>
                        <a:rPr lang="fr-FR" sz="1050" baseline="0" dirty="0"/>
                        <a:t> de travail :</a:t>
                      </a:r>
                      <a:endParaRPr lang="fr-F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745">
                <a:tc>
                  <a:txBody>
                    <a:bodyPr/>
                    <a:lstStyle/>
                    <a:p>
                      <a:r>
                        <a:rPr lang="fr-FR" sz="1050" dirty="0"/>
                        <a:t>Evolution</a:t>
                      </a:r>
                      <a:r>
                        <a:rPr lang="fr-FR" sz="1050" baseline="0" dirty="0"/>
                        <a:t> maturité</a:t>
                      </a:r>
                      <a:r>
                        <a:rPr lang="fr-FR" sz="1050" dirty="0"/>
                        <a:t> visée (produit ou méthode / </a:t>
                      </a:r>
                      <a:r>
                        <a:rPr lang="fr-FR" sz="1050" dirty="0" err="1"/>
                        <a:t>process</a:t>
                      </a:r>
                      <a:r>
                        <a:rPr lang="fr-FR" sz="1050" dirty="0"/>
                        <a:t>) 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50" dirty="0"/>
                        <a:t>Étape ultérieure à l’issue du projet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447">
                <a:tc>
                  <a:txBody>
                    <a:bodyPr/>
                    <a:lstStyle/>
                    <a:p>
                      <a:r>
                        <a:rPr lang="fr-FR" sz="1050" dirty="0"/>
                        <a:t>Prérequis pour lancement / données d’entrées 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50" dirty="0"/>
                        <a:t>Enjeux d’innovation produit ou procédé </a:t>
                      </a:r>
                      <a:r>
                        <a:rPr lang="fr-FR" sz="1050" baseline="0" dirty="0"/>
                        <a:t>:</a:t>
                      </a:r>
                      <a:endParaRPr lang="fr-F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fr-FR" sz="1050" dirty="0"/>
                        <a:t>Partenaires identifiés</a:t>
                      </a:r>
                      <a:r>
                        <a:rPr lang="fr-FR" sz="1050" baseline="0" dirty="0"/>
                        <a:t> :</a:t>
                      </a:r>
                      <a:endParaRPr lang="fr-FR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050" dirty="0"/>
                        <a:t>Autres éventuels partenaires</a:t>
                      </a:r>
                      <a:r>
                        <a:rPr lang="fr-FR" sz="1050" baseline="0" dirty="0"/>
                        <a:t> recherchés :</a:t>
                      </a:r>
                      <a:endParaRPr lang="fr-FR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1991544" y="5653236"/>
          <a:ext cx="7992888" cy="833636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4036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 / budget estimé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Budget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prévisionnel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Phasage donné à titre d’exemple</a:t>
                      </a:r>
                    </a:p>
                    <a:p>
                      <a:pPr algn="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Calendrier   -&gt;                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Juil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Brique</a:t>
                      </a:r>
                      <a:r>
                        <a:rPr lang="fr-FR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techno 1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32">
                <a:tc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Brique techno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248">
                <a:tc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démonstrateur techno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159799" y="0"/>
            <a:ext cx="1203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BBA00"/>
                </a:solidFill>
              </a:rPr>
              <a:t>PROJET R&amp;T – maturation MLT de produits, techno ou de </a:t>
            </a:r>
            <a:r>
              <a:rPr lang="fr-FR" sz="2400" b="1" dirty="0" err="1">
                <a:solidFill>
                  <a:srgbClr val="FBBA00"/>
                </a:solidFill>
              </a:rPr>
              <a:t>process</a:t>
            </a:r>
            <a:r>
              <a:rPr lang="fr-FR" sz="2400" b="1" dirty="0">
                <a:solidFill>
                  <a:srgbClr val="FBBA00"/>
                </a:solidFill>
              </a:rPr>
              <a:t> sur programmes futurs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65BD7F3-E9C9-4DD6-BC1E-C3B30E6C32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9696" y="6525345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Aucune information confidentielle ne doit apparaître</a:t>
            </a:r>
          </a:p>
        </p:txBody>
      </p:sp>
    </p:spTree>
    <p:extLst>
      <p:ext uri="{BB962C8B-B14F-4D97-AF65-F5344CB8AC3E}">
        <p14:creationId xmlns:p14="http://schemas.microsoft.com/office/powerpoint/2010/main" val="11166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9142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BCFCA761D5A45AF29888C7B6A8CE7" ma:contentTypeVersion="0" ma:contentTypeDescription="Crée un document." ma:contentTypeScope="" ma:versionID="2ccca0695a0b6c3d21426dc28c8f014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e331b061e72866024fe28ebad680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ED403-6C33-454F-966B-98223B66C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9121E5-D015-4F63-AA16-FD70C25EC9C4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A85664B-254B-4EF0-9F00-4A48E2AC3C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288</Words>
  <Application>Microsoft Office PowerPoint</Application>
  <PresentationFormat>Grand écran</PresentationFormat>
  <Paragraphs>72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Agile Bold</vt:lpstr>
      <vt:lpstr>Arial</vt:lpstr>
      <vt:lpstr>Arial Black</vt:lpstr>
      <vt:lpstr>Calibri</vt:lpstr>
      <vt:lpstr>Calibri Light</vt:lpstr>
      <vt:lpstr>Roboto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L.Perez (AV)</cp:lastModifiedBy>
  <cp:revision>21</cp:revision>
  <dcterms:created xsi:type="dcterms:W3CDTF">2020-09-28T13:33:17Z</dcterms:created>
  <dcterms:modified xsi:type="dcterms:W3CDTF">2022-07-13T14:17:19Z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0x0101004D5BCFCA761D5A45AF29888C7B6A8CE7</vt:lpwstr>
  </property>
</Properties>
</file>